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5" r:id="rId7"/>
    <p:sldId id="261"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110" d="100"/>
          <a:sy n="110" d="100"/>
        </p:scale>
        <p:origin x="630"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96A35EAA-ED80-4FF1-942C-82B1D483AF60}"/>
              </a:ext>
            </a:extLst>
          </p:cNvPr>
          <p:cNvSpPr/>
          <p:nvPr/>
        </p:nvSpPr>
        <p:spPr>
          <a:xfrm rot="21133683" flipH="1">
            <a:off x="977627" y="481134"/>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D415F49B-3CBC-46CF-AFB5-988852D0479E}"/>
              </a:ext>
            </a:extLst>
          </p:cNvPr>
          <p:cNvSpPr/>
          <p:nvPr/>
        </p:nvSpPr>
        <p:spPr>
          <a:xfrm rot="21133683" flipH="1">
            <a:off x="1010574" y="456230"/>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D80FF0C0-FC1A-4C5B-9FE5-09BA33FF7EE3}"/>
              </a:ext>
            </a:extLst>
          </p:cNvPr>
          <p:cNvSpPr>
            <a:spLocks noGrp="1"/>
          </p:cNvSpPr>
          <p:nvPr>
            <p:ph type="ctrTitle"/>
          </p:nvPr>
        </p:nvSpPr>
        <p:spPr>
          <a:xfrm>
            <a:off x="1956392" y="1398181"/>
            <a:ext cx="7134446" cy="2870791"/>
          </a:xfrm>
        </p:spPr>
        <p:txBody>
          <a:bodyPr anchor="ctr">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E989092-15F8-4341-8D94-9E799301C51A}"/>
              </a:ext>
            </a:extLst>
          </p:cNvPr>
          <p:cNvSpPr>
            <a:spLocks noGrp="1"/>
          </p:cNvSpPr>
          <p:nvPr>
            <p:ph type="subTitle" idx="1"/>
          </p:nvPr>
        </p:nvSpPr>
        <p:spPr>
          <a:xfrm>
            <a:off x="6270835" y="5135527"/>
            <a:ext cx="4397164" cy="1057938"/>
          </a:xfrm>
        </p:spPr>
        <p:txBody>
          <a:bodyPr anchor="ctr">
            <a:normAutofit/>
          </a:bodyPr>
          <a:lstStyle>
            <a:lvl1pPr marL="0" indent="0" algn="l">
              <a:lnSpc>
                <a:spcPct val="100000"/>
              </a:lnSpc>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97328B-E858-4921-99C2-3B0BE1724C6F}"/>
              </a:ext>
            </a:extLst>
          </p:cNvPr>
          <p:cNvSpPr>
            <a:spLocks noGrp="1"/>
          </p:cNvSpPr>
          <p:nvPr>
            <p:ph type="dt" sz="half" idx="10"/>
          </p:nvPr>
        </p:nvSpPr>
        <p:spPr/>
        <p:txBody>
          <a:bodyPr/>
          <a:lstStyle/>
          <a:p>
            <a:fld id="{C1691109-F4F8-4597-962C-A4F4B7960636}" type="datetimeFigureOut">
              <a:rPr lang="en-US" smtClean="0"/>
              <a:t>12/18/2022</a:t>
            </a:fld>
            <a:endParaRPr lang="en-US"/>
          </a:p>
        </p:txBody>
      </p:sp>
      <p:sp>
        <p:nvSpPr>
          <p:cNvPr id="5" name="Footer Placeholder 4">
            <a:extLst>
              <a:ext uri="{FF2B5EF4-FFF2-40B4-BE49-F238E27FC236}">
                <a16:creationId xmlns:a16="http://schemas.microsoft.com/office/drawing/2014/main" id="{ED381296-9B7B-4EF3-89B3-8B33E6070F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C2FE59-6CD1-4D0F-8A06-10CA2D3836CD}"/>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1846877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139E3-FB89-4585-A22D-15851E8DE0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94B498-70D2-4956-A576-83345B38DC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2A84CB-FF9E-43D6-8805-B4ABB520D60C}"/>
              </a:ext>
            </a:extLst>
          </p:cNvPr>
          <p:cNvSpPr>
            <a:spLocks noGrp="1"/>
          </p:cNvSpPr>
          <p:nvPr>
            <p:ph type="dt" sz="half" idx="10"/>
          </p:nvPr>
        </p:nvSpPr>
        <p:spPr/>
        <p:txBody>
          <a:bodyPr/>
          <a:lstStyle/>
          <a:p>
            <a:fld id="{C1691109-F4F8-4597-962C-A4F4B7960636}" type="datetimeFigureOut">
              <a:rPr lang="en-US" smtClean="0"/>
              <a:t>12/18/2022</a:t>
            </a:fld>
            <a:endParaRPr lang="en-US"/>
          </a:p>
        </p:txBody>
      </p:sp>
      <p:sp>
        <p:nvSpPr>
          <p:cNvPr id="5" name="Footer Placeholder 4">
            <a:extLst>
              <a:ext uri="{FF2B5EF4-FFF2-40B4-BE49-F238E27FC236}">
                <a16:creationId xmlns:a16="http://schemas.microsoft.com/office/drawing/2014/main" id="{BCA7EE14-0A60-428B-BC0E-A50951E0E3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2A9A22-BBF2-4B23-B17F-B32AC87D290F}"/>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385800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5CC51B-E0BE-4D50-A04A-571F8BCAE2A7}"/>
              </a:ext>
            </a:extLst>
          </p:cNvPr>
          <p:cNvSpPr>
            <a:spLocks noGrp="1"/>
          </p:cNvSpPr>
          <p:nvPr>
            <p:ph type="title" orient="vert"/>
          </p:nvPr>
        </p:nvSpPr>
        <p:spPr>
          <a:xfrm>
            <a:off x="9099550" y="692150"/>
            <a:ext cx="2254250" cy="530993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41F5607-7A89-4981-87F4-98BC7CE0A921}"/>
              </a:ext>
            </a:extLst>
          </p:cNvPr>
          <p:cNvSpPr>
            <a:spLocks noGrp="1"/>
          </p:cNvSpPr>
          <p:nvPr>
            <p:ph type="body" orient="vert" idx="1"/>
          </p:nvPr>
        </p:nvSpPr>
        <p:spPr>
          <a:xfrm>
            <a:off x="838200" y="692150"/>
            <a:ext cx="8108950" cy="53099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820D5BE-275A-42D5-BCE1-357D53FC50C3}"/>
              </a:ext>
            </a:extLst>
          </p:cNvPr>
          <p:cNvSpPr>
            <a:spLocks noGrp="1"/>
          </p:cNvSpPr>
          <p:nvPr>
            <p:ph type="dt" sz="half" idx="10"/>
          </p:nvPr>
        </p:nvSpPr>
        <p:spPr/>
        <p:txBody>
          <a:bodyPr/>
          <a:lstStyle/>
          <a:p>
            <a:fld id="{C1691109-F4F8-4597-962C-A4F4B7960636}" type="datetimeFigureOut">
              <a:rPr lang="en-US" smtClean="0"/>
              <a:t>12/18/2022</a:t>
            </a:fld>
            <a:endParaRPr lang="en-US"/>
          </a:p>
        </p:txBody>
      </p:sp>
      <p:sp>
        <p:nvSpPr>
          <p:cNvPr id="5" name="Footer Placeholder 4">
            <a:extLst>
              <a:ext uri="{FF2B5EF4-FFF2-40B4-BE49-F238E27FC236}">
                <a16:creationId xmlns:a16="http://schemas.microsoft.com/office/drawing/2014/main" id="{11525F9A-B406-4028-AC92-D12450519F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A70F0A-5147-4274-A0A1-BD21917945FE}"/>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548008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AC77D-9BA0-4A3B-B823-2059DC3C3D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B811DB-C16F-4CED-97C6-73ABD71F33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E14D3C-7343-4DD7-B816-0D4D66BD61BF}"/>
              </a:ext>
            </a:extLst>
          </p:cNvPr>
          <p:cNvSpPr>
            <a:spLocks noGrp="1"/>
          </p:cNvSpPr>
          <p:nvPr>
            <p:ph type="dt" sz="half" idx="10"/>
          </p:nvPr>
        </p:nvSpPr>
        <p:spPr/>
        <p:txBody>
          <a:bodyPr/>
          <a:lstStyle/>
          <a:p>
            <a:fld id="{C1691109-F4F8-4597-962C-A4F4B7960636}" type="datetimeFigureOut">
              <a:rPr lang="en-US" smtClean="0"/>
              <a:t>12/18/2022</a:t>
            </a:fld>
            <a:endParaRPr lang="en-US"/>
          </a:p>
        </p:txBody>
      </p:sp>
      <p:sp>
        <p:nvSpPr>
          <p:cNvPr id="5" name="Footer Placeholder 4">
            <a:extLst>
              <a:ext uri="{FF2B5EF4-FFF2-40B4-BE49-F238E27FC236}">
                <a16:creationId xmlns:a16="http://schemas.microsoft.com/office/drawing/2014/main" id="{BE2409C8-4D7C-40EE-A12E-59CB555C72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22D5-7193-4F59-83B4-3C19E8B1495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8156621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BEFA1-A4AB-4CF4-B02E-57AAED5719D6}"/>
              </a:ext>
            </a:extLst>
          </p:cNvPr>
          <p:cNvSpPr>
            <a:spLocks noGrp="1"/>
          </p:cNvSpPr>
          <p:nvPr>
            <p:ph type="title"/>
          </p:nvPr>
        </p:nvSpPr>
        <p:spPr>
          <a:xfrm>
            <a:off x="1621971" y="1709738"/>
            <a:ext cx="9165772" cy="2963271"/>
          </a:xfrm>
        </p:spPr>
        <p:txBody>
          <a:bodyPr anchor="b"/>
          <a:lstStyle>
            <a:lvl1pPr algn="ct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0AB406C-F19A-4393-9AD1-A300A7E452E8}"/>
              </a:ext>
            </a:extLst>
          </p:cNvPr>
          <p:cNvSpPr>
            <a:spLocks noGrp="1"/>
          </p:cNvSpPr>
          <p:nvPr>
            <p:ph type="body" idx="1"/>
          </p:nvPr>
        </p:nvSpPr>
        <p:spPr>
          <a:xfrm>
            <a:off x="1621971" y="4875028"/>
            <a:ext cx="9165772" cy="1052623"/>
          </a:xfrm>
        </p:spPr>
        <p:txBody>
          <a:bodyPr>
            <a:normAutofit/>
          </a:bodyPr>
          <a:lstStyle>
            <a:lvl1pPr marL="0" indent="0" algn="ctr">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7D7AE7-47F6-4023-8D44-8BA1DAB05FF2}"/>
              </a:ext>
            </a:extLst>
          </p:cNvPr>
          <p:cNvSpPr>
            <a:spLocks noGrp="1"/>
          </p:cNvSpPr>
          <p:nvPr>
            <p:ph type="dt" sz="half" idx="10"/>
          </p:nvPr>
        </p:nvSpPr>
        <p:spPr/>
        <p:txBody>
          <a:bodyPr/>
          <a:lstStyle/>
          <a:p>
            <a:fld id="{C1691109-F4F8-4597-962C-A4F4B7960636}" type="datetimeFigureOut">
              <a:rPr lang="en-US" smtClean="0"/>
              <a:t>12/18/2022</a:t>
            </a:fld>
            <a:endParaRPr lang="en-US"/>
          </a:p>
        </p:txBody>
      </p:sp>
      <p:sp>
        <p:nvSpPr>
          <p:cNvPr id="5" name="Footer Placeholder 4">
            <a:extLst>
              <a:ext uri="{FF2B5EF4-FFF2-40B4-BE49-F238E27FC236}">
                <a16:creationId xmlns:a16="http://schemas.microsoft.com/office/drawing/2014/main" id="{57AB32FC-A974-44FC-9804-F871EE51DF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59ADE9-F40E-4E3B-AB8D-68CB1F4854A5}"/>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41418861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4D816-3E01-4EFD-AD9C-783D674DA6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F53D69-34A7-451D-A902-5F6CD13343FE}"/>
              </a:ext>
            </a:extLst>
          </p:cNvPr>
          <p:cNvSpPr>
            <a:spLocks noGrp="1"/>
          </p:cNvSpPr>
          <p:nvPr>
            <p:ph sz="half" idx="1"/>
          </p:nvPr>
        </p:nvSpPr>
        <p:spPr>
          <a:xfrm>
            <a:off x="1020722" y="2095500"/>
            <a:ext cx="4999077"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6E1E0E2-7D34-48E0-8795-546D2F00E2CF}"/>
              </a:ext>
            </a:extLst>
          </p:cNvPr>
          <p:cNvSpPr>
            <a:spLocks noGrp="1"/>
          </p:cNvSpPr>
          <p:nvPr>
            <p:ph sz="half" idx="2"/>
          </p:nvPr>
        </p:nvSpPr>
        <p:spPr>
          <a:xfrm>
            <a:off x="6281056" y="2095500"/>
            <a:ext cx="5072743"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E005476-6B6D-4BA3-919B-5335D6429852}"/>
              </a:ext>
            </a:extLst>
          </p:cNvPr>
          <p:cNvSpPr>
            <a:spLocks noGrp="1"/>
          </p:cNvSpPr>
          <p:nvPr>
            <p:ph type="dt" sz="half" idx="10"/>
          </p:nvPr>
        </p:nvSpPr>
        <p:spPr/>
        <p:txBody>
          <a:bodyPr/>
          <a:lstStyle/>
          <a:p>
            <a:fld id="{C1691109-F4F8-4597-962C-A4F4B7960636}" type="datetimeFigureOut">
              <a:rPr lang="en-US" smtClean="0"/>
              <a:t>12/18/2022</a:t>
            </a:fld>
            <a:endParaRPr lang="en-US"/>
          </a:p>
        </p:txBody>
      </p:sp>
      <p:sp>
        <p:nvSpPr>
          <p:cNvPr id="6" name="Footer Placeholder 5">
            <a:extLst>
              <a:ext uri="{FF2B5EF4-FFF2-40B4-BE49-F238E27FC236}">
                <a16:creationId xmlns:a16="http://schemas.microsoft.com/office/drawing/2014/main" id="{F5DB6D41-07E2-4F6D-BB39-217957FE76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E0CA9C-BFED-484F-B765-EA8CE4B4B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963988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74AD2-5208-4201-90A7-F961876195F8}"/>
              </a:ext>
            </a:extLst>
          </p:cNvPr>
          <p:cNvSpPr>
            <a:spLocks noGrp="1"/>
          </p:cNvSpPr>
          <p:nvPr>
            <p:ph type="title"/>
          </p:nvPr>
        </p:nvSpPr>
        <p:spPr>
          <a:xfrm>
            <a:off x="1028700" y="702129"/>
            <a:ext cx="10326688" cy="112567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3A3FF53-BE24-42E9-BA12-BC5863CBFF1B}"/>
              </a:ext>
            </a:extLst>
          </p:cNvPr>
          <p:cNvSpPr>
            <a:spLocks noGrp="1"/>
          </p:cNvSpPr>
          <p:nvPr>
            <p:ph type="body" idx="1"/>
          </p:nvPr>
        </p:nvSpPr>
        <p:spPr>
          <a:xfrm>
            <a:off x="1028700" y="1827804"/>
            <a:ext cx="4968875"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7A84776-6678-4D27-9BE9-5D83FC9E884F}"/>
              </a:ext>
            </a:extLst>
          </p:cNvPr>
          <p:cNvSpPr>
            <a:spLocks noGrp="1"/>
          </p:cNvSpPr>
          <p:nvPr>
            <p:ph sz="half" idx="2"/>
          </p:nvPr>
        </p:nvSpPr>
        <p:spPr>
          <a:xfrm>
            <a:off x="1028700" y="2642191"/>
            <a:ext cx="4968875" cy="340241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58BCA2E2-5B30-43B4-8FCD-23015451F221}"/>
              </a:ext>
            </a:extLst>
          </p:cNvPr>
          <p:cNvSpPr>
            <a:spLocks noGrp="1"/>
          </p:cNvSpPr>
          <p:nvPr>
            <p:ph type="body" sz="quarter" idx="3"/>
          </p:nvPr>
        </p:nvSpPr>
        <p:spPr>
          <a:xfrm>
            <a:off x="6281054" y="1827804"/>
            <a:ext cx="5087034"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CDA7B7A1-E670-4E7E-AEBA-340893DE8EE5}"/>
              </a:ext>
            </a:extLst>
          </p:cNvPr>
          <p:cNvSpPr>
            <a:spLocks noGrp="1"/>
          </p:cNvSpPr>
          <p:nvPr>
            <p:ph sz="quarter" idx="4"/>
          </p:nvPr>
        </p:nvSpPr>
        <p:spPr>
          <a:xfrm>
            <a:off x="6281054" y="2642191"/>
            <a:ext cx="5087034" cy="340241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3244D3AE-982A-4CC3-8456-4D4B0E35D993}"/>
              </a:ext>
            </a:extLst>
          </p:cNvPr>
          <p:cNvSpPr>
            <a:spLocks noGrp="1"/>
          </p:cNvSpPr>
          <p:nvPr>
            <p:ph type="dt" sz="half" idx="10"/>
          </p:nvPr>
        </p:nvSpPr>
        <p:spPr/>
        <p:txBody>
          <a:bodyPr/>
          <a:lstStyle/>
          <a:p>
            <a:fld id="{C1691109-F4F8-4597-962C-A4F4B7960636}" type="datetimeFigureOut">
              <a:rPr lang="en-US" smtClean="0"/>
              <a:t>12/18/2022</a:t>
            </a:fld>
            <a:endParaRPr lang="en-US"/>
          </a:p>
        </p:txBody>
      </p:sp>
      <p:sp>
        <p:nvSpPr>
          <p:cNvPr id="8" name="Footer Placeholder 7">
            <a:extLst>
              <a:ext uri="{FF2B5EF4-FFF2-40B4-BE49-F238E27FC236}">
                <a16:creationId xmlns:a16="http://schemas.microsoft.com/office/drawing/2014/main" id="{56FE3087-09F9-4436-8236-8693EA4984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8413CB-0E24-4F96-AF8C-EE269ACCE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989958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55CAD1C-D319-4A48-8DF9-50699231C977}"/>
              </a:ext>
            </a:extLst>
          </p:cNvPr>
          <p:cNvSpPr>
            <a:spLocks noGrp="1"/>
          </p:cNvSpPr>
          <p:nvPr>
            <p:ph type="dt" sz="half" idx="10"/>
          </p:nvPr>
        </p:nvSpPr>
        <p:spPr/>
        <p:txBody>
          <a:bodyPr/>
          <a:lstStyle/>
          <a:p>
            <a:fld id="{C1691109-F4F8-4597-962C-A4F4B7960636}" type="datetimeFigureOut">
              <a:rPr lang="en-US" smtClean="0"/>
              <a:t>12/18/2022</a:t>
            </a:fld>
            <a:endParaRPr lang="en-US"/>
          </a:p>
        </p:txBody>
      </p:sp>
      <p:sp>
        <p:nvSpPr>
          <p:cNvPr id="4" name="Footer Placeholder 3">
            <a:extLst>
              <a:ext uri="{FF2B5EF4-FFF2-40B4-BE49-F238E27FC236}">
                <a16:creationId xmlns:a16="http://schemas.microsoft.com/office/drawing/2014/main" id="{FE3D0181-83E0-4AB1-B372-24D6C075B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50352C-6317-4DD0-84C4-AE7DDAC55F0A}"/>
              </a:ext>
            </a:extLst>
          </p:cNvPr>
          <p:cNvSpPr>
            <a:spLocks noGrp="1"/>
          </p:cNvSpPr>
          <p:nvPr>
            <p:ph type="sldNum" sz="quarter" idx="12"/>
          </p:nvPr>
        </p:nvSpPr>
        <p:spPr/>
        <p:txBody>
          <a:bodyPr/>
          <a:lstStyle/>
          <a:p>
            <a:fld id="{7C7FAD9F-AEE9-406E-B720-57D2B9DB2816}" type="slidenum">
              <a:rPr lang="en-US" smtClean="0"/>
              <a:t>‹#›</a:t>
            </a:fld>
            <a:endParaRPr lang="en-US"/>
          </a:p>
        </p:txBody>
      </p:sp>
      <p:sp>
        <p:nvSpPr>
          <p:cNvPr id="6" name="Freeform: Shape 5">
            <a:extLst>
              <a:ext uri="{FF2B5EF4-FFF2-40B4-BE49-F238E27FC236}">
                <a16:creationId xmlns:a16="http://schemas.microsoft.com/office/drawing/2014/main" id="{48F340C5-9EBB-43D9-91F5-F767DBD59BBF}"/>
              </a:ext>
              <a:ext uri="{C183D7F6-B498-43B3-948B-1728B52AA6E4}">
                <adec:decorative xmlns:adec="http://schemas.microsoft.com/office/drawing/2017/decorative" val="1"/>
              </a:ext>
            </a:extLst>
          </p:cNvPr>
          <p:cNvSpPr/>
          <p:nvPr/>
        </p:nvSpPr>
        <p:spPr>
          <a:xfrm rot="492880">
            <a:off x="2401240" y="1130240"/>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89ECC812-F2A9-46D4-9B78-6659C68ED4EE}"/>
              </a:ext>
            </a:extLst>
          </p:cNvPr>
          <p:cNvSpPr>
            <a:spLocks noGrp="1"/>
          </p:cNvSpPr>
          <p:nvPr>
            <p:ph type="title"/>
          </p:nvPr>
        </p:nvSpPr>
        <p:spPr>
          <a:xfrm>
            <a:off x="3412671" y="1932214"/>
            <a:ext cx="6966858" cy="3091544"/>
          </a:xfrm>
        </p:spPr>
        <p:txBody>
          <a:bodyPr/>
          <a:lstStyle>
            <a:lvl1pPr algn="ctr">
              <a:defRPr/>
            </a:lvl1pPr>
          </a:lstStyle>
          <a:p>
            <a:r>
              <a:rPr lang="en-US"/>
              <a:t>Click to edit Master title style</a:t>
            </a:r>
            <a:endParaRPr lang="en-US" dirty="0"/>
          </a:p>
        </p:txBody>
      </p:sp>
      <p:sp>
        <p:nvSpPr>
          <p:cNvPr id="7" name="Freeform: Shape 6">
            <a:extLst>
              <a:ext uri="{FF2B5EF4-FFF2-40B4-BE49-F238E27FC236}">
                <a16:creationId xmlns:a16="http://schemas.microsoft.com/office/drawing/2014/main" id="{B7A37F60-69E7-41AC-BC9A-9DBC3B577269}"/>
              </a:ext>
              <a:ext uri="{C183D7F6-B498-43B3-948B-1728B52AA6E4}">
                <adec:decorative xmlns:adec="http://schemas.microsoft.com/office/drawing/2017/decorative" val="1"/>
              </a:ext>
            </a:extLst>
          </p:cNvPr>
          <p:cNvSpPr/>
          <p:nvPr/>
        </p:nvSpPr>
        <p:spPr>
          <a:xfrm rot="492880">
            <a:off x="2455668" y="1103025"/>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noFill/>
          <a:ln w="19050" cap="flat">
            <a:solidFill>
              <a:schemeClr val="tx1"/>
            </a:solidFill>
            <a:prstDash val="solid"/>
            <a:miter/>
          </a:ln>
        </p:spPr>
        <p:txBody>
          <a:bodyPr rtlCol="0" anchor="ctr"/>
          <a:lstStyle/>
          <a:p>
            <a:endParaRPr lang="en-US"/>
          </a:p>
        </p:txBody>
      </p:sp>
    </p:spTree>
    <p:extLst>
      <p:ext uri="{BB962C8B-B14F-4D97-AF65-F5344CB8AC3E}">
        <p14:creationId xmlns:p14="http://schemas.microsoft.com/office/powerpoint/2010/main" val="18408036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6D441F-9FBB-4F90-987A-39793DE0E7A0}"/>
              </a:ext>
            </a:extLst>
          </p:cNvPr>
          <p:cNvSpPr>
            <a:spLocks noGrp="1"/>
          </p:cNvSpPr>
          <p:nvPr>
            <p:ph type="dt" sz="half" idx="10"/>
          </p:nvPr>
        </p:nvSpPr>
        <p:spPr/>
        <p:txBody>
          <a:bodyPr/>
          <a:lstStyle/>
          <a:p>
            <a:fld id="{C1691109-F4F8-4597-962C-A4F4B7960636}" type="datetimeFigureOut">
              <a:rPr lang="en-US" smtClean="0"/>
              <a:t>12/18/2022</a:t>
            </a:fld>
            <a:endParaRPr lang="en-US"/>
          </a:p>
        </p:txBody>
      </p:sp>
      <p:sp>
        <p:nvSpPr>
          <p:cNvPr id="3" name="Footer Placeholder 2">
            <a:extLst>
              <a:ext uri="{FF2B5EF4-FFF2-40B4-BE49-F238E27FC236}">
                <a16:creationId xmlns:a16="http://schemas.microsoft.com/office/drawing/2014/main" id="{53C92B1E-8D5D-45CA-9A8B-53E3B7FEC4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489E71-49A9-4CE9-AD1D-780A876BC35A}"/>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0493735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4053A-B2EE-4E20-9723-6BB0BBD500FD}"/>
              </a:ext>
            </a:extLst>
          </p:cNvPr>
          <p:cNvSpPr>
            <a:spLocks noGrp="1"/>
          </p:cNvSpPr>
          <p:nvPr>
            <p:ph type="title"/>
          </p:nvPr>
        </p:nvSpPr>
        <p:spPr>
          <a:xfrm>
            <a:off x="839788" y="553272"/>
            <a:ext cx="3932237" cy="1732727"/>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7B065AB-0DF3-4C86-AB5F-EB65021FDB99}"/>
              </a:ext>
            </a:extLst>
          </p:cNvPr>
          <p:cNvSpPr>
            <a:spLocks noGrp="1"/>
          </p:cNvSpPr>
          <p:nvPr>
            <p:ph idx="1"/>
          </p:nvPr>
        </p:nvSpPr>
        <p:spPr>
          <a:xfrm>
            <a:off x="5415642" y="987425"/>
            <a:ext cx="5939745"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2D99FAE-8825-466D-9F1E-3B7BAED2C05B}"/>
              </a:ext>
            </a:extLst>
          </p:cNvPr>
          <p:cNvSpPr>
            <a:spLocks noGrp="1"/>
          </p:cNvSpPr>
          <p:nvPr>
            <p:ph type="body" sz="half" idx="2"/>
          </p:nvPr>
        </p:nvSpPr>
        <p:spPr>
          <a:xfrm>
            <a:off x="839788" y="2368550"/>
            <a:ext cx="3932237" cy="3500438"/>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3A6375-677F-4A58-B98D-18F3DEF8E623}"/>
              </a:ext>
            </a:extLst>
          </p:cNvPr>
          <p:cNvSpPr>
            <a:spLocks noGrp="1"/>
          </p:cNvSpPr>
          <p:nvPr>
            <p:ph type="dt" sz="half" idx="10"/>
          </p:nvPr>
        </p:nvSpPr>
        <p:spPr/>
        <p:txBody>
          <a:bodyPr/>
          <a:lstStyle/>
          <a:p>
            <a:fld id="{C1691109-F4F8-4597-962C-A4F4B7960636}" type="datetimeFigureOut">
              <a:rPr lang="en-US" smtClean="0"/>
              <a:t>12/18/2022</a:t>
            </a:fld>
            <a:endParaRPr lang="en-US"/>
          </a:p>
        </p:txBody>
      </p:sp>
      <p:sp>
        <p:nvSpPr>
          <p:cNvPr id="6" name="Footer Placeholder 5">
            <a:extLst>
              <a:ext uri="{FF2B5EF4-FFF2-40B4-BE49-F238E27FC236}">
                <a16:creationId xmlns:a16="http://schemas.microsoft.com/office/drawing/2014/main" id="{E6B40F2C-7AE7-481B-856A-B3E26AE8B9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E7C48C-9BD9-41CB-915E-A905B8869B70}"/>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50247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6DE4-025D-4D93-A5D0-FB45897207DA}"/>
              </a:ext>
            </a:extLst>
          </p:cNvPr>
          <p:cNvSpPr>
            <a:spLocks noGrp="1"/>
          </p:cNvSpPr>
          <p:nvPr>
            <p:ph type="title"/>
          </p:nvPr>
        </p:nvSpPr>
        <p:spPr>
          <a:xfrm>
            <a:off x="839788" y="615915"/>
            <a:ext cx="3932237" cy="16700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993EE21-471F-4B7B-B7AF-192243A127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146B769-8E40-42E6-8F62-C4347B0CE929}"/>
              </a:ext>
            </a:extLst>
          </p:cNvPr>
          <p:cNvSpPr>
            <a:spLocks noGrp="1"/>
          </p:cNvSpPr>
          <p:nvPr>
            <p:ph type="body" sz="half" idx="2"/>
          </p:nvPr>
        </p:nvSpPr>
        <p:spPr>
          <a:xfrm>
            <a:off x="839788" y="2365744"/>
            <a:ext cx="3932237" cy="35032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384DC6-1AA3-4779-8EDF-F4A877508EE3}"/>
              </a:ext>
            </a:extLst>
          </p:cNvPr>
          <p:cNvSpPr>
            <a:spLocks noGrp="1"/>
          </p:cNvSpPr>
          <p:nvPr>
            <p:ph type="dt" sz="half" idx="10"/>
          </p:nvPr>
        </p:nvSpPr>
        <p:spPr/>
        <p:txBody>
          <a:bodyPr/>
          <a:lstStyle/>
          <a:p>
            <a:fld id="{C1691109-F4F8-4597-962C-A4F4B7960636}" type="datetimeFigureOut">
              <a:rPr lang="en-US" smtClean="0"/>
              <a:t>12/18/2022</a:t>
            </a:fld>
            <a:endParaRPr lang="en-US"/>
          </a:p>
        </p:txBody>
      </p:sp>
      <p:sp>
        <p:nvSpPr>
          <p:cNvPr id="6" name="Footer Placeholder 5">
            <a:extLst>
              <a:ext uri="{FF2B5EF4-FFF2-40B4-BE49-F238E27FC236}">
                <a16:creationId xmlns:a16="http://schemas.microsoft.com/office/drawing/2014/main" id="{CD47F83E-FAF9-43E1-95CC-6F4EDD76B3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3D8C7B-B211-4BAF-9C05-09CF993B0DA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6580538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FAAE2DA9-9BAF-4D46-BC97-20425C5321FD}"/>
              </a:ext>
            </a:extLst>
          </p:cNvPr>
          <p:cNvSpPr/>
          <p:nvPr/>
        </p:nvSpPr>
        <p:spPr>
          <a:xfrm>
            <a:off x="372926" y="367993"/>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68807" y="-29564"/>
                  <a:pt x="11499601" y="84193"/>
                </a:cubicBezTo>
                <a:lnTo>
                  <a:pt x="11496115" y="333210"/>
                </a:lnTo>
                <a:cubicBezTo>
                  <a:pt x="11496285" y="48943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0C489E99-8A12-4C4F-92F9-95B01D8147E3}"/>
              </a:ext>
            </a:extLst>
          </p:cNvPr>
          <p:cNvSpPr>
            <a:spLocks noGrp="1"/>
          </p:cNvSpPr>
          <p:nvPr>
            <p:ph type="title"/>
          </p:nvPr>
        </p:nvSpPr>
        <p:spPr>
          <a:xfrm>
            <a:off x="1020724" y="558209"/>
            <a:ext cx="10333075" cy="141413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011B211-A6C3-4384-AA0B-7A8561A53C1B}"/>
              </a:ext>
            </a:extLst>
          </p:cNvPr>
          <p:cNvSpPr>
            <a:spLocks noGrp="1"/>
          </p:cNvSpPr>
          <p:nvPr>
            <p:ph type="body" idx="1"/>
          </p:nvPr>
        </p:nvSpPr>
        <p:spPr>
          <a:xfrm>
            <a:off x="1020726" y="2089298"/>
            <a:ext cx="10333074" cy="38277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6007E98-5ED3-41C2-BC39-EA8FB826AB1E}"/>
              </a:ext>
            </a:extLst>
          </p:cNvPr>
          <p:cNvSpPr>
            <a:spLocks noGrp="1"/>
          </p:cNvSpPr>
          <p:nvPr>
            <p:ph type="dt" sz="half" idx="2"/>
          </p:nvPr>
        </p:nvSpPr>
        <p:spPr>
          <a:xfrm>
            <a:off x="467834" y="6356350"/>
            <a:ext cx="2604976" cy="365125"/>
          </a:xfrm>
          <a:prstGeom prst="rect">
            <a:avLst/>
          </a:prstGeom>
        </p:spPr>
        <p:txBody>
          <a:bodyPr vert="horz" lIns="91440" tIns="45720" rIns="91440" bIns="45720" rtlCol="0" anchor="ctr"/>
          <a:lstStyle>
            <a:lvl1pPr algn="l">
              <a:defRPr sz="1200" b="1">
                <a:solidFill>
                  <a:schemeClr val="tx1"/>
                </a:solidFill>
              </a:defRPr>
            </a:lvl1pPr>
          </a:lstStyle>
          <a:p>
            <a:fld id="{C1691109-F4F8-4597-962C-A4F4B7960636}" type="datetimeFigureOut">
              <a:rPr lang="en-US" smtClean="0"/>
              <a:t>12/18/2022</a:t>
            </a:fld>
            <a:endParaRPr lang="en-US"/>
          </a:p>
        </p:txBody>
      </p:sp>
      <p:sp>
        <p:nvSpPr>
          <p:cNvPr id="5" name="Footer Placeholder 4">
            <a:extLst>
              <a:ext uri="{FF2B5EF4-FFF2-40B4-BE49-F238E27FC236}">
                <a16:creationId xmlns:a16="http://schemas.microsoft.com/office/drawing/2014/main" id="{B7493049-EC55-4ABD-8F77-F5A84AE384F5}"/>
              </a:ext>
            </a:extLst>
          </p:cNvPr>
          <p:cNvSpPr>
            <a:spLocks noGrp="1"/>
          </p:cNvSpPr>
          <p:nvPr>
            <p:ph type="ftr" sz="quarter" idx="3"/>
          </p:nvPr>
        </p:nvSpPr>
        <p:spPr>
          <a:xfrm>
            <a:off x="7756153" y="6356350"/>
            <a:ext cx="3444109" cy="365125"/>
          </a:xfrm>
          <a:prstGeom prst="rect">
            <a:avLst/>
          </a:prstGeom>
        </p:spPr>
        <p:txBody>
          <a:bodyPr vert="horz" lIns="91440" tIns="45720" rIns="91440" bIns="45720" rtlCol="0" anchor="ctr"/>
          <a:lstStyle>
            <a:lvl1pPr algn="r">
              <a:defRPr sz="1200" b="1" cap="all" spc="1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821B6DF-CCDC-4ED0-A4B2-1512B668F4E3}"/>
              </a:ext>
            </a:extLst>
          </p:cNvPr>
          <p:cNvSpPr>
            <a:spLocks noGrp="1"/>
          </p:cNvSpPr>
          <p:nvPr>
            <p:ph type="sldNum" sz="quarter" idx="4"/>
          </p:nvPr>
        </p:nvSpPr>
        <p:spPr>
          <a:xfrm>
            <a:off x="11200263" y="6356350"/>
            <a:ext cx="523902" cy="365125"/>
          </a:xfrm>
          <a:prstGeom prst="rect">
            <a:avLst/>
          </a:prstGeom>
        </p:spPr>
        <p:txBody>
          <a:bodyPr vert="horz" lIns="91440" tIns="45720" rIns="91440" bIns="45720" rtlCol="0" anchor="ctr"/>
          <a:lstStyle>
            <a:lvl1pPr algn="r">
              <a:defRPr sz="1200" b="1">
                <a:solidFill>
                  <a:schemeClr val="tx1"/>
                </a:solidFill>
              </a:defRPr>
            </a:lvl1pPr>
          </a:lstStyle>
          <a:p>
            <a:fld id="{7C7FAD9F-AEE9-406E-B720-57D2B9DB2816}" type="slidenum">
              <a:rPr lang="en-US" smtClean="0"/>
              <a:t>‹#›</a:t>
            </a:fld>
            <a:endParaRPr lang="en-US"/>
          </a:p>
        </p:txBody>
      </p:sp>
      <p:sp>
        <p:nvSpPr>
          <p:cNvPr id="14" name="Freeform: Shape 13">
            <a:extLst>
              <a:ext uri="{FF2B5EF4-FFF2-40B4-BE49-F238E27FC236}">
                <a16:creationId xmlns:a16="http://schemas.microsoft.com/office/drawing/2014/main" id="{42D2C6CA-56BB-4A08-A1E2-342F83955EDB}"/>
              </a:ext>
            </a:extLst>
          </p:cNvPr>
          <p:cNvSpPr/>
          <p:nvPr/>
        </p:nvSpPr>
        <p:spPr>
          <a:xfrm>
            <a:off x="403284" y="389461"/>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5500 h 6255974"/>
              <a:gd name="connsiteX1" fmla="*/ 11263634 w 11499601"/>
              <a:gd name="connsiteY1" fmla="*/ 16394 h 6255974"/>
              <a:gd name="connsiteX2" fmla="*/ 11499601 w 11499601"/>
              <a:gd name="connsiteY2" fmla="*/ 64794 h 6255974"/>
              <a:gd name="connsiteX3" fmla="*/ 11496115 w 11499601"/>
              <a:gd name="connsiteY3" fmla="*/ 338710 h 6255974"/>
              <a:gd name="connsiteX4" fmla="*/ 11496626 w 11499601"/>
              <a:gd name="connsiteY4" fmla="*/ 807372 h 6255974"/>
              <a:gd name="connsiteX5" fmla="*/ 11482477 w 11499601"/>
              <a:gd name="connsiteY5" fmla="*/ 1840079 h 6255974"/>
              <a:gd name="connsiteX6" fmla="*/ 11478714 w 11499601"/>
              <a:gd name="connsiteY6" fmla="*/ 3525714 h 6255974"/>
              <a:gd name="connsiteX7" fmla="*/ 11419375 w 11499601"/>
              <a:gd name="connsiteY7" fmla="*/ 5987933 h 6255974"/>
              <a:gd name="connsiteX8" fmla="*/ 5959453 w 11499601"/>
              <a:gd name="connsiteY8" fmla="*/ 5978886 h 6255974"/>
              <a:gd name="connsiteX9" fmla="*/ 4858766 w 11499601"/>
              <a:gd name="connsiteY9" fmla="*/ 6005062 h 6255974"/>
              <a:gd name="connsiteX10" fmla="*/ 3239306 w 11499601"/>
              <a:gd name="connsiteY10" fmla="*/ 5978241 h 6255974"/>
              <a:gd name="connsiteX11" fmla="*/ 3217554 w 11499601"/>
              <a:gd name="connsiteY11" fmla="*/ 6011412 h 6255974"/>
              <a:gd name="connsiteX12" fmla="*/ 3219866 w 11499601"/>
              <a:gd name="connsiteY12" fmla="*/ 6255974 h 6255974"/>
              <a:gd name="connsiteX13" fmla="*/ 2870715 w 11499601"/>
              <a:gd name="connsiteY13" fmla="*/ 6061661 h 6255974"/>
              <a:gd name="connsiteX14" fmla="*/ 2785655 w 11499601"/>
              <a:gd name="connsiteY14" fmla="*/ 5978241 h 6255974"/>
              <a:gd name="connsiteX15" fmla="*/ 2301504 w 11499601"/>
              <a:gd name="connsiteY15" fmla="*/ 5973147 h 6255974"/>
              <a:gd name="connsiteX16" fmla="*/ 666073 w 11499601"/>
              <a:gd name="connsiteY16" fmla="*/ 5964071 h 6255974"/>
              <a:gd name="connsiteX17" fmla="*/ 94741 w 11499601"/>
              <a:gd name="connsiteY17" fmla="*/ 5962915 h 6255974"/>
              <a:gd name="connsiteX18" fmla="*/ 37859 w 11499601"/>
              <a:gd name="connsiteY18" fmla="*/ 5881560 h 6255974"/>
              <a:gd name="connsiteX19" fmla="*/ 28975 w 11499601"/>
              <a:gd name="connsiteY19" fmla="*/ 2612388 h 6255974"/>
              <a:gd name="connsiteX20" fmla="*/ 33539 w 11499601"/>
              <a:gd name="connsiteY20" fmla="*/ 65360 h 6255974"/>
              <a:gd name="connsiteX21" fmla="*/ 39830 w 11499601"/>
              <a:gd name="connsiteY21" fmla="*/ 47528 h 6255974"/>
              <a:gd name="connsiteX22" fmla="*/ 88659 w 11499601"/>
              <a:gd name="connsiteY22" fmla="*/ 42782 h 6255974"/>
              <a:gd name="connsiteX23" fmla="*/ 301554 w 11499601"/>
              <a:gd name="connsiteY23" fmla="*/ 42782 h 6255974"/>
              <a:gd name="connsiteX24" fmla="*/ 416464 w 11499601"/>
              <a:gd name="connsiteY24" fmla="*/ 36225 h 6255974"/>
              <a:gd name="connsiteX25" fmla="*/ 907723 w 11499601"/>
              <a:gd name="connsiteY25" fmla="*/ 29769 h 6255974"/>
              <a:gd name="connsiteX26" fmla="*/ 3989089 w 11499601"/>
              <a:gd name="connsiteY26" fmla="*/ 35153 h 6255974"/>
              <a:gd name="connsiteX27" fmla="*/ 9680053 w 11499601"/>
              <a:gd name="connsiteY27" fmla="*/ 5500 h 6255974"/>
              <a:gd name="connsiteX0" fmla="*/ 9680053 w 11499601"/>
              <a:gd name="connsiteY0" fmla="*/ 0 h 6250474"/>
              <a:gd name="connsiteX1" fmla="*/ 11263634 w 11499601"/>
              <a:gd name="connsiteY1" fmla="*/ 10894 h 6250474"/>
              <a:gd name="connsiteX2" fmla="*/ 11499601 w 11499601"/>
              <a:gd name="connsiteY2" fmla="*/ 5929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1172 w 11499601"/>
              <a:gd name="connsiteY3" fmla="*/ 31329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83635" y="5293"/>
                  <a:pt x="11499601" y="39374"/>
                </a:cubicBezTo>
                <a:lnTo>
                  <a:pt x="11491172" y="313290"/>
                </a:lnTo>
                <a:cubicBezTo>
                  <a:pt x="11491342" y="46951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283281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00000"/>
        </a:lnSpc>
        <a:spcBef>
          <a:spcPct val="0"/>
        </a:spcBef>
        <a:buNone/>
        <a:defRPr sz="4800" b="1" kern="1200" spc="100" baseline="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SzPct val="73000"/>
        <a:buFontTx/>
        <a:buNone/>
        <a:defRPr sz="3200" b="1" kern="1200" spc="50" baseline="0">
          <a:solidFill>
            <a:schemeClr val="tx1"/>
          </a:solidFill>
          <a:latin typeface="+mn-lt"/>
          <a:ea typeface="+mn-ea"/>
          <a:cs typeface="+mn-cs"/>
        </a:defRPr>
      </a:lvl1pPr>
      <a:lvl2pPr marL="228600" indent="-182880" algn="l" defTabSz="914400" rtl="0" eaLnBrk="1" latinLnBrk="0" hangingPunct="1">
        <a:lnSpc>
          <a:spcPct val="100000"/>
        </a:lnSpc>
        <a:spcBef>
          <a:spcPts val="500"/>
        </a:spcBef>
        <a:buSzPct val="70000"/>
        <a:buFont typeface="Arial" panose="020B0604020202020204" pitchFamily="34" charset="0"/>
        <a:buChar char="•"/>
        <a:defRPr sz="2800" b="1" kern="1200" spc="50" baseline="0">
          <a:solidFill>
            <a:schemeClr val="tx1"/>
          </a:solidFill>
          <a:latin typeface="+mn-lt"/>
          <a:ea typeface="+mn-ea"/>
          <a:cs typeface="+mn-cs"/>
        </a:defRPr>
      </a:lvl2pPr>
      <a:lvl3pPr marL="274320" indent="0" algn="l" defTabSz="914400" rtl="0" eaLnBrk="1" latinLnBrk="0" hangingPunct="1">
        <a:lnSpc>
          <a:spcPct val="100000"/>
        </a:lnSpc>
        <a:spcBef>
          <a:spcPts val="500"/>
        </a:spcBef>
        <a:buSzPct val="73000"/>
        <a:buFontTx/>
        <a:buNone/>
        <a:defRPr sz="2400" b="1" kern="1200" spc="50" baseline="0">
          <a:solidFill>
            <a:schemeClr val="tx1"/>
          </a:solidFill>
          <a:latin typeface="+mn-lt"/>
          <a:ea typeface="+mn-ea"/>
          <a:cs typeface="+mn-cs"/>
        </a:defRPr>
      </a:lvl3pPr>
      <a:lvl4pPr marL="548640" indent="-182880" algn="l" defTabSz="914400" rtl="0" eaLnBrk="1" latinLnBrk="0" hangingPunct="1">
        <a:lnSpc>
          <a:spcPct val="100000"/>
        </a:lnSpc>
        <a:spcBef>
          <a:spcPts val="500"/>
        </a:spcBef>
        <a:buSzPct val="73000"/>
        <a:buFont typeface="Arial" panose="020B0604020202020204" pitchFamily="34" charset="0"/>
        <a:buChar char="•"/>
        <a:defRPr sz="2000" b="1" kern="1200" spc="50" baseline="0">
          <a:solidFill>
            <a:schemeClr val="tx1"/>
          </a:solidFill>
          <a:latin typeface="+mn-lt"/>
          <a:ea typeface="+mn-ea"/>
          <a:cs typeface="+mn-cs"/>
        </a:defRPr>
      </a:lvl4pPr>
      <a:lvl5pPr marL="548640" indent="0" algn="l" defTabSz="914400" rtl="0" eaLnBrk="1" latinLnBrk="0" hangingPunct="1">
        <a:lnSpc>
          <a:spcPct val="100000"/>
        </a:lnSpc>
        <a:spcBef>
          <a:spcPts val="500"/>
        </a:spcBef>
        <a:buSzPct val="73000"/>
        <a:buFontTx/>
        <a:buNone/>
        <a:defRPr sz="20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2B4CD28-604D-4D9D-89A8-12FAC7245F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A close-up of a hat&#10;&#10;Description automatically generated with low confidence">
            <a:extLst>
              <a:ext uri="{FF2B5EF4-FFF2-40B4-BE49-F238E27FC236}">
                <a16:creationId xmlns:a16="http://schemas.microsoft.com/office/drawing/2014/main" id="{BB2D33B9-17AD-A582-0D9B-6803CC6E858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81" cy="6857990"/>
          </a:xfrm>
          <a:prstGeom prst="rect">
            <a:avLst/>
          </a:prstGeom>
        </p:spPr>
      </p:pic>
      <p:sp>
        <p:nvSpPr>
          <p:cNvPr id="11" name="Freeform: Shape 10">
            <a:extLst>
              <a:ext uri="{FF2B5EF4-FFF2-40B4-BE49-F238E27FC236}">
                <a16:creationId xmlns:a16="http://schemas.microsoft.com/office/drawing/2014/main" id="{C9AD5DBC-DEC2-48AB-A2B9-164512BEA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97424">
            <a:off x="459251" y="374305"/>
            <a:ext cx="5522001" cy="2792916"/>
          </a:xfrm>
          <a:custGeom>
            <a:avLst/>
            <a:gdLst>
              <a:gd name="connsiteX0" fmla="*/ 891379 w 4662985"/>
              <a:gd name="connsiteY0" fmla="*/ 1591181 h 1931508"/>
              <a:gd name="connsiteX1" fmla="*/ 126235 w 4662985"/>
              <a:gd name="connsiteY1" fmla="*/ 1242280 h 1931508"/>
              <a:gd name="connsiteX2" fmla="*/ 8887 w 4662985"/>
              <a:gd name="connsiteY2" fmla="*/ 549241 h 1931508"/>
              <a:gd name="connsiteX3" fmla="*/ 481994 w 4662985"/>
              <a:gd name="connsiteY3" fmla="*/ 38891 h 1931508"/>
              <a:gd name="connsiteX4" fmla="*/ 4176837 w 4662985"/>
              <a:gd name="connsiteY4" fmla="*/ 108043 h 1931508"/>
              <a:gd name="connsiteX5" fmla="*/ 4661945 w 4662985"/>
              <a:gd name="connsiteY5" fmla="*/ 598104 h 1931508"/>
              <a:gd name="connsiteX6" fmla="*/ 4354479 w 4662985"/>
              <a:gd name="connsiteY6" fmla="*/ 1472118 h 1931508"/>
              <a:gd name="connsiteX7" fmla="*/ 1274188 w 4662985"/>
              <a:gd name="connsiteY7" fmla="*/ 1591276 h 1931508"/>
              <a:gd name="connsiteX8" fmla="*/ 896713 w 4662985"/>
              <a:gd name="connsiteY8" fmla="*/ 1931509 h 1931508"/>
              <a:gd name="connsiteX9" fmla="*/ 891379 w 4662985"/>
              <a:gd name="connsiteY9" fmla="*/ 1591181 h 1931508"/>
              <a:gd name="connsiteX0" fmla="*/ 891157 w 4662763"/>
              <a:gd name="connsiteY0" fmla="*/ 1591181 h 1931509"/>
              <a:gd name="connsiteX1" fmla="*/ 215888 w 4662763"/>
              <a:gd name="connsiteY1" fmla="*/ 1252973 h 1931509"/>
              <a:gd name="connsiteX2" fmla="*/ 8665 w 4662763"/>
              <a:gd name="connsiteY2" fmla="*/ 549241 h 1931509"/>
              <a:gd name="connsiteX3" fmla="*/ 481772 w 4662763"/>
              <a:gd name="connsiteY3" fmla="*/ 38891 h 1931509"/>
              <a:gd name="connsiteX4" fmla="*/ 4176615 w 4662763"/>
              <a:gd name="connsiteY4" fmla="*/ 108043 h 1931509"/>
              <a:gd name="connsiteX5" fmla="*/ 4661723 w 4662763"/>
              <a:gd name="connsiteY5" fmla="*/ 598104 h 1931509"/>
              <a:gd name="connsiteX6" fmla="*/ 4354257 w 4662763"/>
              <a:gd name="connsiteY6" fmla="*/ 1472118 h 1931509"/>
              <a:gd name="connsiteX7" fmla="*/ 1273966 w 4662763"/>
              <a:gd name="connsiteY7" fmla="*/ 1591276 h 1931509"/>
              <a:gd name="connsiteX8" fmla="*/ 896491 w 4662763"/>
              <a:gd name="connsiteY8" fmla="*/ 1931509 h 1931509"/>
              <a:gd name="connsiteX9" fmla="*/ 891157 w 4662763"/>
              <a:gd name="connsiteY9" fmla="*/ 1591181 h 1931509"/>
              <a:gd name="connsiteX0" fmla="*/ 893955 w 4665561"/>
              <a:gd name="connsiteY0" fmla="*/ 1591181 h 1931509"/>
              <a:gd name="connsiteX1" fmla="*/ 218686 w 4665561"/>
              <a:gd name="connsiteY1" fmla="*/ 1252973 h 1931509"/>
              <a:gd name="connsiteX2" fmla="*/ 11463 w 4665561"/>
              <a:gd name="connsiteY2" fmla="*/ 549241 h 1931509"/>
              <a:gd name="connsiteX3" fmla="*/ 484570 w 4665561"/>
              <a:gd name="connsiteY3" fmla="*/ 38891 h 1931509"/>
              <a:gd name="connsiteX4" fmla="*/ 4179413 w 4665561"/>
              <a:gd name="connsiteY4" fmla="*/ 108043 h 1931509"/>
              <a:gd name="connsiteX5" fmla="*/ 4664521 w 4665561"/>
              <a:gd name="connsiteY5" fmla="*/ 598104 h 1931509"/>
              <a:gd name="connsiteX6" fmla="*/ 4357055 w 4665561"/>
              <a:gd name="connsiteY6" fmla="*/ 1472118 h 1931509"/>
              <a:gd name="connsiteX7" fmla="*/ 1276764 w 4665561"/>
              <a:gd name="connsiteY7" fmla="*/ 1591276 h 1931509"/>
              <a:gd name="connsiteX8" fmla="*/ 899289 w 4665561"/>
              <a:gd name="connsiteY8" fmla="*/ 1931509 h 1931509"/>
              <a:gd name="connsiteX9" fmla="*/ 893955 w 4665561"/>
              <a:gd name="connsiteY9" fmla="*/ 1591181 h 1931509"/>
              <a:gd name="connsiteX0" fmla="*/ 882812 w 4654418"/>
              <a:gd name="connsiteY0" fmla="*/ 1591181 h 1931509"/>
              <a:gd name="connsiteX1" fmla="*/ 409762 w 4654418"/>
              <a:gd name="connsiteY1" fmla="*/ 1317128 h 1931509"/>
              <a:gd name="connsiteX2" fmla="*/ 320 w 4654418"/>
              <a:gd name="connsiteY2" fmla="*/ 549241 h 1931509"/>
              <a:gd name="connsiteX3" fmla="*/ 473427 w 4654418"/>
              <a:gd name="connsiteY3" fmla="*/ 38891 h 1931509"/>
              <a:gd name="connsiteX4" fmla="*/ 4168270 w 4654418"/>
              <a:gd name="connsiteY4" fmla="*/ 108043 h 1931509"/>
              <a:gd name="connsiteX5" fmla="*/ 4653378 w 4654418"/>
              <a:gd name="connsiteY5" fmla="*/ 598104 h 1931509"/>
              <a:gd name="connsiteX6" fmla="*/ 4345912 w 4654418"/>
              <a:gd name="connsiteY6" fmla="*/ 1472118 h 1931509"/>
              <a:gd name="connsiteX7" fmla="*/ 1265621 w 4654418"/>
              <a:gd name="connsiteY7" fmla="*/ 1591276 h 1931509"/>
              <a:gd name="connsiteX8" fmla="*/ 888146 w 4654418"/>
              <a:gd name="connsiteY8" fmla="*/ 1931509 h 1931509"/>
              <a:gd name="connsiteX9" fmla="*/ 882812 w 4654418"/>
              <a:gd name="connsiteY9" fmla="*/ 1591181 h 1931509"/>
              <a:gd name="connsiteX0" fmla="*/ 721472 w 4493078"/>
              <a:gd name="connsiteY0" fmla="*/ 1576074 h 1916402"/>
              <a:gd name="connsiteX1" fmla="*/ 248422 w 4493078"/>
              <a:gd name="connsiteY1" fmla="*/ 1302021 h 1916402"/>
              <a:gd name="connsiteX2" fmla="*/ 198481 w 4493078"/>
              <a:gd name="connsiteY2" fmla="*/ 544828 h 1916402"/>
              <a:gd name="connsiteX3" fmla="*/ 312087 w 4493078"/>
              <a:gd name="connsiteY3" fmla="*/ 23784 h 1916402"/>
              <a:gd name="connsiteX4" fmla="*/ 4006930 w 4493078"/>
              <a:gd name="connsiteY4" fmla="*/ 92936 h 1916402"/>
              <a:gd name="connsiteX5" fmla="*/ 4492038 w 4493078"/>
              <a:gd name="connsiteY5" fmla="*/ 582997 h 1916402"/>
              <a:gd name="connsiteX6" fmla="*/ 4184572 w 4493078"/>
              <a:gd name="connsiteY6" fmla="*/ 1457011 h 1916402"/>
              <a:gd name="connsiteX7" fmla="*/ 1104281 w 4493078"/>
              <a:gd name="connsiteY7" fmla="*/ 1576169 h 1916402"/>
              <a:gd name="connsiteX8" fmla="*/ 726806 w 4493078"/>
              <a:gd name="connsiteY8" fmla="*/ 1916402 h 1916402"/>
              <a:gd name="connsiteX9" fmla="*/ 721472 w 4493078"/>
              <a:gd name="connsiteY9" fmla="*/ 1576074 h 1916402"/>
              <a:gd name="connsiteX0" fmla="*/ 571898 w 4363378"/>
              <a:gd name="connsiteY0" fmla="*/ 1544826 h 1885154"/>
              <a:gd name="connsiteX1" fmla="*/ 98848 w 4363378"/>
              <a:gd name="connsiteY1" fmla="*/ 1270773 h 1885154"/>
              <a:gd name="connsiteX2" fmla="*/ 48907 w 4363378"/>
              <a:gd name="connsiteY2" fmla="*/ 513580 h 1885154"/>
              <a:gd name="connsiteX3" fmla="*/ 668060 w 4363378"/>
              <a:gd name="connsiteY3" fmla="*/ 56691 h 1885154"/>
              <a:gd name="connsiteX4" fmla="*/ 3857356 w 4363378"/>
              <a:gd name="connsiteY4" fmla="*/ 61688 h 1885154"/>
              <a:gd name="connsiteX5" fmla="*/ 4342464 w 4363378"/>
              <a:gd name="connsiteY5" fmla="*/ 551749 h 1885154"/>
              <a:gd name="connsiteX6" fmla="*/ 4034998 w 4363378"/>
              <a:gd name="connsiteY6" fmla="*/ 1425763 h 1885154"/>
              <a:gd name="connsiteX7" fmla="*/ 954707 w 4363378"/>
              <a:gd name="connsiteY7" fmla="*/ 1544921 h 1885154"/>
              <a:gd name="connsiteX8" fmla="*/ 577232 w 4363378"/>
              <a:gd name="connsiteY8" fmla="*/ 1885154 h 1885154"/>
              <a:gd name="connsiteX9" fmla="*/ 571898 w 4363378"/>
              <a:gd name="connsiteY9" fmla="*/ 1544826 h 1885154"/>
              <a:gd name="connsiteX0" fmla="*/ 571898 w 4363379"/>
              <a:gd name="connsiteY0" fmla="*/ 1544826 h 1885154"/>
              <a:gd name="connsiteX1" fmla="*/ 98848 w 4363379"/>
              <a:gd name="connsiteY1" fmla="*/ 1270773 h 1885154"/>
              <a:gd name="connsiteX2" fmla="*/ 48907 w 4363379"/>
              <a:gd name="connsiteY2" fmla="*/ 513580 h 1885154"/>
              <a:gd name="connsiteX3" fmla="*/ 668060 w 4363379"/>
              <a:gd name="connsiteY3" fmla="*/ 56691 h 1885154"/>
              <a:gd name="connsiteX4" fmla="*/ 3857356 w 4363379"/>
              <a:gd name="connsiteY4" fmla="*/ 61688 h 1885154"/>
              <a:gd name="connsiteX5" fmla="*/ 4342464 w 4363379"/>
              <a:gd name="connsiteY5" fmla="*/ 551749 h 1885154"/>
              <a:gd name="connsiteX6" fmla="*/ 4034998 w 4363379"/>
              <a:gd name="connsiteY6" fmla="*/ 1425763 h 1885154"/>
              <a:gd name="connsiteX7" fmla="*/ 954707 w 4363379"/>
              <a:gd name="connsiteY7" fmla="*/ 1544921 h 1885154"/>
              <a:gd name="connsiteX8" fmla="*/ 577232 w 4363379"/>
              <a:gd name="connsiteY8" fmla="*/ 1885154 h 1885154"/>
              <a:gd name="connsiteX9" fmla="*/ 571898 w 4363379"/>
              <a:gd name="connsiteY9" fmla="*/ 1544826 h 1885154"/>
              <a:gd name="connsiteX0" fmla="*/ 577456 w 4368937"/>
              <a:gd name="connsiteY0" fmla="*/ 1544826 h 1885154"/>
              <a:gd name="connsiteX1" fmla="*/ 104406 w 4368937"/>
              <a:gd name="connsiteY1" fmla="*/ 1270773 h 1885154"/>
              <a:gd name="connsiteX2" fmla="*/ 54465 w 4368937"/>
              <a:gd name="connsiteY2" fmla="*/ 513580 h 1885154"/>
              <a:gd name="connsiteX3" fmla="*/ 673618 w 4368937"/>
              <a:gd name="connsiteY3" fmla="*/ 56691 h 1885154"/>
              <a:gd name="connsiteX4" fmla="*/ 3862914 w 4368937"/>
              <a:gd name="connsiteY4" fmla="*/ 61688 h 1885154"/>
              <a:gd name="connsiteX5" fmla="*/ 4348022 w 4368937"/>
              <a:gd name="connsiteY5" fmla="*/ 551749 h 1885154"/>
              <a:gd name="connsiteX6" fmla="*/ 4040556 w 4368937"/>
              <a:gd name="connsiteY6" fmla="*/ 1425763 h 1885154"/>
              <a:gd name="connsiteX7" fmla="*/ 960265 w 4368937"/>
              <a:gd name="connsiteY7" fmla="*/ 1544921 h 1885154"/>
              <a:gd name="connsiteX8" fmla="*/ 582790 w 4368937"/>
              <a:gd name="connsiteY8" fmla="*/ 1885154 h 1885154"/>
              <a:gd name="connsiteX9" fmla="*/ 577456 w 4368937"/>
              <a:gd name="connsiteY9" fmla="*/ 1544826 h 1885154"/>
              <a:gd name="connsiteX0" fmla="*/ 558214 w 4349695"/>
              <a:gd name="connsiteY0" fmla="*/ 1544826 h 1885154"/>
              <a:gd name="connsiteX1" fmla="*/ 141335 w 4349695"/>
              <a:gd name="connsiteY1" fmla="*/ 1249388 h 1885154"/>
              <a:gd name="connsiteX2" fmla="*/ 35223 w 4349695"/>
              <a:gd name="connsiteY2" fmla="*/ 513580 h 1885154"/>
              <a:gd name="connsiteX3" fmla="*/ 654376 w 4349695"/>
              <a:gd name="connsiteY3" fmla="*/ 56691 h 1885154"/>
              <a:gd name="connsiteX4" fmla="*/ 3843672 w 4349695"/>
              <a:gd name="connsiteY4" fmla="*/ 61688 h 1885154"/>
              <a:gd name="connsiteX5" fmla="*/ 4328780 w 4349695"/>
              <a:gd name="connsiteY5" fmla="*/ 551749 h 1885154"/>
              <a:gd name="connsiteX6" fmla="*/ 4021314 w 4349695"/>
              <a:gd name="connsiteY6" fmla="*/ 1425763 h 1885154"/>
              <a:gd name="connsiteX7" fmla="*/ 941023 w 4349695"/>
              <a:gd name="connsiteY7" fmla="*/ 1544921 h 1885154"/>
              <a:gd name="connsiteX8" fmla="*/ 563548 w 4349695"/>
              <a:gd name="connsiteY8" fmla="*/ 1885154 h 1885154"/>
              <a:gd name="connsiteX9" fmla="*/ 558214 w 4349695"/>
              <a:gd name="connsiteY9" fmla="*/ 1544826 h 1885154"/>
              <a:gd name="connsiteX0" fmla="*/ 533956 w 4325437"/>
              <a:gd name="connsiteY0" fmla="*/ 1544826 h 1885154"/>
              <a:gd name="connsiteX1" fmla="*/ 117077 w 4325437"/>
              <a:gd name="connsiteY1" fmla="*/ 1249388 h 1885154"/>
              <a:gd name="connsiteX2" fmla="*/ 10965 w 4325437"/>
              <a:gd name="connsiteY2" fmla="*/ 513580 h 1885154"/>
              <a:gd name="connsiteX3" fmla="*/ 630118 w 4325437"/>
              <a:gd name="connsiteY3" fmla="*/ 56691 h 1885154"/>
              <a:gd name="connsiteX4" fmla="*/ 3819414 w 4325437"/>
              <a:gd name="connsiteY4" fmla="*/ 61688 h 1885154"/>
              <a:gd name="connsiteX5" fmla="*/ 4304522 w 4325437"/>
              <a:gd name="connsiteY5" fmla="*/ 551749 h 1885154"/>
              <a:gd name="connsiteX6" fmla="*/ 3997056 w 4325437"/>
              <a:gd name="connsiteY6" fmla="*/ 1425763 h 1885154"/>
              <a:gd name="connsiteX7" fmla="*/ 916765 w 4325437"/>
              <a:gd name="connsiteY7" fmla="*/ 1544921 h 1885154"/>
              <a:gd name="connsiteX8" fmla="*/ 539290 w 4325437"/>
              <a:gd name="connsiteY8" fmla="*/ 1885154 h 1885154"/>
              <a:gd name="connsiteX9" fmla="*/ 533956 w 4325437"/>
              <a:gd name="connsiteY9" fmla="*/ 1544826 h 1885154"/>
              <a:gd name="connsiteX0" fmla="*/ 541936 w 4333417"/>
              <a:gd name="connsiteY0" fmla="*/ 1542160 h 1882488"/>
              <a:gd name="connsiteX1" fmla="*/ 125057 w 4333417"/>
              <a:gd name="connsiteY1" fmla="*/ 1246722 h 1882488"/>
              <a:gd name="connsiteX2" fmla="*/ 7711 w 4333417"/>
              <a:gd name="connsiteY2" fmla="*/ 468144 h 1882488"/>
              <a:gd name="connsiteX3" fmla="*/ 638098 w 4333417"/>
              <a:gd name="connsiteY3" fmla="*/ 54025 h 1882488"/>
              <a:gd name="connsiteX4" fmla="*/ 3827394 w 4333417"/>
              <a:gd name="connsiteY4" fmla="*/ 59022 h 1882488"/>
              <a:gd name="connsiteX5" fmla="*/ 4312502 w 4333417"/>
              <a:gd name="connsiteY5" fmla="*/ 549083 h 1882488"/>
              <a:gd name="connsiteX6" fmla="*/ 4005036 w 4333417"/>
              <a:gd name="connsiteY6" fmla="*/ 1423097 h 1882488"/>
              <a:gd name="connsiteX7" fmla="*/ 924745 w 4333417"/>
              <a:gd name="connsiteY7" fmla="*/ 1542255 h 1882488"/>
              <a:gd name="connsiteX8" fmla="*/ 547270 w 4333417"/>
              <a:gd name="connsiteY8" fmla="*/ 1882488 h 1882488"/>
              <a:gd name="connsiteX9" fmla="*/ 541936 w 4333417"/>
              <a:gd name="connsiteY9" fmla="*/ 1542160 h 1882488"/>
              <a:gd name="connsiteX0" fmla="*/ 541936 w 4388134"/>
              <a:gd name="connsiteY0" fmla="*/ 1552672 h 1893000"/>
              <a:gd name="connsiteX1" fmla="*/ 125057 w 4388134"/>
              <a:gd name="connsiteY1" fmla="*/ 1257234 h 1893000"/>
              <a:gd name="connsiteX2" fmla="*/ 7711 w 4388134"/>
              <a:gd name="connsiteY2" fmla="*/ 478656 h 1893000"/>
              <a:gd name="connsiteX3" fmla="*/ 638098 w 4388134"/>
              <a:gd name="connsiteY3" fmla="*/ 64537 h 1893000"/>
              <a:gd name="connsiteX4" fmla="*/ 3827394 w 4388134"/>
              <a:gd name="connsiteY4" fmla="*/ 69534 h 1893000"/>
              <a:gd name="connsiteX5" fmla="*/ 4357440 w 4388134"/>
              <a:gd name="connsiteY5" fmla="*/ 719981 h 1893000"/>
              <a:gd name="connsiteX6" fmla="*/ 4005036 w 4388134"/>
              <a:gd name="connsiteY6" fmla="*/ 1433609 h 1893000"/>
              <a:gd name="connsiteX7" fmla="*/ 924745 w 4388134"/>
              <a:gd name="connsiteY7" fmla="*/ 1552767 h 1893000"/>
              <a:gd name="connsiteX8" fmla="*/ 547270 w 4388134"/>
              <a:gd name="connsiteY8" fmla="*/ 1893000 h 1893000"/>
              <a:gd name="connsiteX9" fmla="*/ 541936 w 4388134"/>
              <a:gd name="connsiteY9" fmla="*/ 1552672 h 1893000"/>
              <a:gd name="connsiteX0" fmla="*/ 541936 w 4371319"/>
              <a:gd name="connsiteY0" fmla="*/ 1552672 h 1893000"/>
              <a:gd name="connsiteX1" fmla="*/ 125057 w 4371319"/>
              <a:gd name="connsiteY1" fmla="*/ 1257234 h 1893000"/>
              <a:gd name="connsiteX2" fmla="*/ 7711 w 4371319"/>
              <a:gd name="connsiteY2" fmla="*/ 478656 h 1893000"/>
              <a:gd name="connsiteX3" fmla="*/ 638098 w 4371319"/>
              <a:gd name="connsiteY3" fmla="*/ 64537 h 1893000"/>
              <a:gd name="connsiteX4" fmla="*/ 3827394 w 4371319"/>
              <a:gd name="connsiteY4" fmla="*/ 69534 h 1893000"/>
              <a:gd name="connsiteX5" fmla="*/ 4357440 w 4371319"/>
              <a:gd name="connsiteY5" fmla="*/ 719981 h 1893000"/>
              <a:gd name="connsiteX6" fmla="*/ 4005036 w 4371319"/>
              <a:gd name="connsiteY6" fmla="*/ 1433609 h 1893000"/>
              <a:gd name="connsiteX7" fmla="*/ 924745 w 4371319"/>
              <a:gd name="connsiteY7" fmla="*/ 1552767 h 1893000"/>
              <a:gd name="connsiteX8" fmla="*/ 547270 w 4371319"/>
              <a:gd name="connsiteY8" fmla="*/ 1893000 h 1893000"/>
              <a:gd name="connsiteX9" fmla="*/ 541936 w 4371319"/>
              <a:gd name="connsiteY9" fmla="*/ 1552672 h 1893000"/>
              <a:gd name="connsiteX0" fmla="*/ 541936 w 4371319"/>
              <a:gd name="connsiteY0" fmla="*/ 1552672 h 1860922"/>
              <a:gd name="connsiteX1" fmla="*/ 125057 w 4371319"/>
              <a:gd name="connsiteY1" fmla="*/ 1257234 h 1860922"/>
              <a:gd name="connsiteX2" fmla="*/ 7711 w 4371319"/>
              <a:gd name="connsiteY2" fmla="*/ 478656 h 1860922"/>
              <a:gd name="connsiteX3" fmla="*/ 638098 w 4371319"/>
              <a:gd name="connsiteY3" fmla="*/ 64537 h 1860922"/>
              <a:gd name="connsiteX4" fmla="*/ 3827394 w 4371319"/>
              <a:gd name="connsiteY4" fmla="*/ 69534 h 1860922"/>
              <a:gd name="connsiteX5" fmla="*/ 4357440 w 4371319"/>
              <a:gd name="connsiteY5" fmla="*/ 719981 h 1860922"/>
              <a:gd name="connsiteX6" fmla="*/ 4005036 w 4371319"/>
              <a:gd name="connsiteY6" fmla="*/ 1433609 h 1860922"/>
              <a:gd name="connsiteX7" fmla="*/ 924745 w 4371319"/>
              <a:gd name="connsiteY7" fmla="*/ 1552767 h 1860922"/>
              <a:gd name="connsiteX8" fmla="*/ 513567 w 4371319"/>
              <a:gd name="connsiteY8" fmla="*/ 1860922 h 1860922"/>
              <a:gd name="connsiteX9" fmla="*/ 541936 w 4371319"/>
              <a:gd name="connsiteY9" fmla="*/ 1552672 h 1860922"/>
              <a:gd name="connsiteX0" fmla="*/ 541936 w 4371319"/>
              <a:gd name="connsiteY0" fmla="*/ 1552672 h 1860922"/>
              <a:gd name="connsiteX1" fmla="*/ 125057 w 4371319"/>
              <a:gd name="connsiteY1" fmla="*/ 1257234 h 1860922"/>
              <a:gd name="connsiteX2" fmla="*/ 7711 w 4371319"/>
              <a:gd name="connsiteY2" fmla="*/ 478656 h 1860922"/>
              <a:gd name="connsiteX3" fmla="*/ 638098 w 4371319"/>
              <a:gd name="connsiteY3" fmla="*/ 64537 h 1860922"/>
              <a:gd name="connsiteX4" fmla="*/ 3827394 w 4371319"/>
              <a:gd name="connsiteY4" fmla="*/ 69534 h 1860922"/>
              <a:gd name="connsiteX5" fmla="*/ 4357440 w 4371319"/>
              <a:gd name="connsiteY5" fmla="*/ 719981 h 1860922"/>
              <a:gd name="connsiteX6" fmla="*/ 4003373 w 4371319"/>
              <a:gd name="connsiteY6" fmla="*/ 1412283 h 1860922"/>
              <a:gd name="connsiteX7" fmla="*/ 924745 w 4371319"/>
              <a:gd name="connsiteY7" fmla="*/ 1552767 h 1860922"/>
              <a:gd name="connsiteX8" fmla="*/ 513567 w 4371319"/>
              <a:gd name="connsiteY8" fmla="*/ 1860922 h 1860922"/>
              <a:gd name="connsiteX9" fmla="*/ 541936 w 4371319"/>
              <a:gd name="connsiteY9" fmla="*/ 1552672 h 1860922"/>
              <a:gd name="connsiteX0" fmla="*/ 541936 w 4372709"/>
              <a:gd name="connsiteY0" fmla="*/ 1574600 h 1882850"/>
              <a:gd name="connsiteX1" fmla="*/ 125057 w 4372709"/>
              <a:gd name="connsiteY1" fmla="*/ 1279162 h 1882850"/>
              <a:gd name="connsiteX2" fmla="*/ 7711 w 4372709"/>
              <a:gd name="connsiteY2" fmla="*/ 500584 h 1882850"/>
              <a:gd name="connsiteX3" fmla="*/ 638098 w 4372709"/>
              <a:gd name="connsiteY3" fmla="*/ 86465 h 1882850"/>
              <a:gd name="connsiteX4" fmla="*/ 3836101 w 4372709"/>
              <a:gd name="connsiteY4" fmla="*/ 58680 h 1882850"/>
              <a:gd name="connsiteX5" fmla="*/ 4357440 w 4372709"/>
              <a:gd name="connsiteY5" fmla="*/ 741909 h 1882850"/>
              <a:gd name="connsiteX6" fmla="*/ 4003373 w 4372709"/>
              <a:gd name="connsiteY6" fmla="*/ 1434211 h 1882850"/>
              <a:gd name="connsiteX7" fmla="*/ 924745 w 4372709"/>
              <a:gd name="connsiteY7" fmla="*/ 1574695 h 1882850"/>
              <a:gd name="connsiteX8" fmla="*/ 513567 w 4372709"/>
              <a:gd name="connsiteY8" fmla="*/ 1882850 h 1882850"/>
              <a:gd name="connsiteX9" fmla="*/ 541936 w 4372709"/>
              <a:gd name="connsiteY9" fmla="*/ 1574600 h 1882850"/>
              <a:gd name="connsiteX0" fmla="*/ 596079 w 4426852"/>
              <a:gd name="connsiteY0" fmla="*/ 1574294 h 1882544"/>
              <a:gd name="connsiteX1" fmla="*/ 179200 w 4426852"/>
              <a:gd name="connsiteY1" fmla="*/ 1278856 h 1882544"/>
              <a:gd name="connsiteX2" fmla="*/ 5005 w 4426852"/>
              <a:gd name="connsiteY2" fmla="*/ 493573 h 1882544"/>
              <a:gd name="connsiteX3" fmla="*/ 692241 w 4426852"/>
              <a:gd name="connsiteY3" fmla="*/ 86159 h 1882544"/>
              <a:gd name="connsiteX4" fmla="*/ 3890244 w 4426852"/>
              <a:gd name="connsiteY4" fmla="*/ 58374 h 1882544"/>
              <a:gd name="connsiteX5" fmla="*/ 4411583 w 4426852"/>
              <a:gd name="connsiteY5" fmla="*/ 741603 h 1882544"/>
              <a:gd name="connsiteX6" fmla="*/ 4057516 w 4426852"/>
              <a:gd name="connsiteY6" fmla="*/ 1433905 h 1882544"/>
              <a:gd name="connsiteX7" fmla="*/ 978888 w 4426852"/>
              <a:gd name="connsiteY7" fmla="*/ 1574389 h 1882544"/>
              <a:gd name="connsiteX8" fmla="*/ 567710 w 4426852"/>
              <a:gd name="connsiteY8" fmla="*/ 1882544 h 1882544"/>
              <a:gd name="connsiteX9" fmla="*/ 596079 w 4426852"/>
              <a:gd name="connsiteY9" fmla="*/ 1574294 h 1882544"/>
              <a:gd name="connsiteX0" fmla="*/ 614119 w 4445340"/>
              <a:gd name="connsiteY0" fmla="*/ 1619631 h 1927881"/>
              <a:gd name="connsiteX1" fmla="*/ 197240 w 4445340"/>
              <a:gd name="connsiteY1" fmla="*/ 1324193 h 1927881"/>
              <a:gd name="connsiteX2" fmla="*/ 23045 w 4445340"/>
              <a:gd name="connsiteY2" fmla="*/ 538910 h 1927881"/>
              <a:gd name="connsiteX3" fmla="*/ 692421 w 4445340"/>
              <a:gd name="connsiteY3" fmla="*/ 46983 h 1927881"/>
              <a:gd name="connsiteX4" fmla="*/ 3908284 w 4445340"/>
              <a:gd name="connsiteY4" fmla="*/ 103711 h 1927881"/>
              <a:gd name="connsiteX5" fmla="*/ 4429623 w 4445340"/>
              <a:gd name="connsiteY5" fmla="*/ 786940 h 1927881"/>
              <a:gd name="connsiteX6" fmla="*/ 4075556 w 4445340"/>
              <a:gd name="connsiteY6" fmla="*/ 1479242 h 1927881"/>
              <a:gd name="connsiteX7" fmla="*/ 996928 w 4445340"/>
              <a:gd name="connsiteY7" fmla="*/ 1619726 h 1927881"/>
              <a:gd name="connsiteX8" fmla="*/ 585750 w 4445340"/>
              <a:gd name="connsiteY8" fmla="*/ 1927881 h 1927881"/>
              <a:gd name="connsiteX9" fmla="*/ 614119 w 4445340"/>
              <a:gd name="connsiteY9" fmla="*/ 1619631 h 1927881"/>
              <a:gd name="connsiteX0" fmla="*/ 595113 w 4426334"/>
              <a:gd name="connsiteY0" fmla="*/ 1619631 h 1927881"/>
              <a:gd name="connsiteX1" fmla="*/ 178234 w 4426334"/>
              <a:gd name="connsiteY1" fmla="*/ 1324193 h 1927881"/>
              <a:gd name="connsiteX2" fmla="*/ 4039 w 4426334"/>
              <a:gd name="connsiteY2" fmla="*/ 538910 h 1927881"/>
              <a:gd name="connsiteX3" fmla="*/ 673415 w 4426334"/>
              <a:gd name="connsiteY3" fmla="*/ 46983 h 1927881"/>
              <a:gd name="connsiteX4" fmla="*/ 3889278 w 4426334"/>
              <a:gd name="connsiteY4" fmla="*/ 103711 h 1927881"/>
              <a:gd name="connsiteX5" fmla="*/ 4410617 w 4426334"/>
              <a:gd name="connsiteY5" fmla="*/ 786940 h 1927881"/>
              <a:gd name="connsiteX6" fmla="*/ 4056550 w 4426334"/>
              <a:gd name="connsiteY6" fmla="*/ 1479242 h 1927881"/>
              <a:gd name="connsiteX7" fmla="*/ 977922 w 4426334"/>
              <a:gd name="connsiteY7" fmla="*/ 1619726 h 1927881"/>
              <a:gd name="connsiteX8" fmla="*/ 566744 w 4426334"/>
              <a:gd name="connsiteY8" fmla="*/ 1927881 h 1927881"/>
              <a:gd name="connsiteX9" fmla="*/ 595113 w 4426334"/>
              <a:gd name="connsiteY9" fmla="*/ 1619631 h 1927881"/>
              <a:gd name="connsiteX0" fmla="*/ 579832 w 4411053"/>
              <a:gd name="connsiteY0" fmla="*/ 1613526 h 1921776"/>
              <a:gd name="connsiteX1" fmla="*/ 162953 w 4411053"/>
              <a:gd name="connsiteY1" fmla="*/ 1318088 h 1921776"/>
              <a:gd name="connsiteX2" fmla="*/ 4508 w 4411053"/>
              <a:gd name="connsiteY2" fmla="*/ 445916 h 1921776"/>
              <a:gd name="connsiteX3" fmla="*/ 658134 w 4411053"/>
              <a:gd name="connsiteY3" fmla="*/ 40878 h 1921776"/>
              <a:gd name="connsiteX4" fmla="*/ 3873997 w 4411053"/>
              <a:gd name="connsiteY4" fmla="*/ 97606 h 1921776"/>
              <a:gd name="connsiteX5" fmla="*/ 4395336 w 4411053"/>
              <a:gd name="connsiteY5" fmla="*/ 780835 h 1921776"/>
              <a:gd name="connsiteX6" fmla="*/ 4041269 w 4411053"/>
              <a:gd name="connsiteY6" fmla="*/ 1473137 h 1921776"/>
              <a:gd name="connsiteX7" fmla="*/ 962641 w 4411053"/>
              <a:gd name="connsiteY7" fmla="*/ 1613621 h 1921776"/>
              <a:gd name="connsiteX8" fmla="*/ 551463 w 4411053"/>
              <a:gd name="connsiteY8" fmla="*/ 1921776 h 1921776"/>
              <a:gd name="connsiteX9" fmla="*/ 579832 w 4411053"/>
              <a:gd name="connsiteY9" fmla="*/ 1613526 h 1921776"/>
              <a:gd name="connsiteX0" fmla="*/ 579832 w 4411053"/>
              <a:gd name="connsiteY0" fmla="*/ 1613526 h 1921776"/>
              <a:gd name="connsiteX1" fmla="*/ 162953 w 4411053"/>
              <a:gd name="connsiteY1" fmla="*/ 1318088 h 1921776"/>
              <a:gd name="connsiteX2" fmla="*/ 4508 w 4411053"/>
              <a:gd name="connsiteY2" fmla="*/ 445916 h 1921776"/>
              <a:gd name="connsiteX3" fmla="*/ 658134 w 4411053"/>
              <a:gd name="connsiteY3" fmla="*/ 40878 h 1921776"/>
              <a:gd name="connsiteX4" fmla="*/ 3873997 w 4411053"/>
              <a:gd name="connsiteY4" fmla="*/ 97606 h 1921776"/>
              <a:gd name="connsiteX5" fmla="*/ 4395336 w 4411053"/>
              <a:gd name="connsiteY5" fmla="*/ 780835 h 1921776"/>
              <a:gd name="connsiteX6" fmla="*/ 4041269 w 4411053"/>
              <a:gd name="connsiteY6" fmla="*/ 1473137 h 1921776"/>
              <a:gd name="connsiteX7" fmla="*/ 962641 w 4411053"/>
              <a:gd name="connsiteY7" fmla="*/ 1613621 h 1921776"/>
              <a:gd name="connsiteX8" fmla="*/ 551463 w 4411053"/>
              <a:gd name="connsiteY8" fmla="*/ 1921776 h 1921776"/>
              <a:gd name="connsiteX9" fmla="*/ 579832 w 4411053"/>
              <a:gd name="connsiteY9" fmla="*/ 1613526 h 1921776"/>
              <a:gd name="connsiteX0" fmla="*/ 579832 w 4411053"/>
              <a:gd name="connsiteY0" fmla="*/ 1613526 h 1921776"/>
              <a:gd name="connsiteX1" fmla="*/ 162953 w 4411053"/>
              <a:gd name="connsiteY1" fmla="*/ 1318088 h 1921776"/>
              <a:gd name="connsiteX2" fmla="*/ 4508 w 4411053"/>
              <a:gd name="connsiteY2" fmla="*/ 445916 h 1921776"/>
              <a:gd name="connsiteX3" fmla="*/ 658134 w 4411053"/>
              <a:gd name="connsiteY3" fmla="*/ 40878 h 1921776"/>
              <a:gd name="connsiteX4" fmla="*/ 3873997 w 4411053"/>
              <a:gd name="connsiteY4" fmla="*/ 97606 h 1921776"/>
              <a:gd name="connsiteX5" fmla="*/ 4395336 w 4411053"/>
              <a:gd name="connsiteY5" fmla="*/ 780835 h 1921776"/>
              <a:gd name="connsiteX6" fmla="*/ 4041269 w 4411053"/>
              <a:gd name="connsiteY6" fmla="*/ 1473137 h 1921776"/>
              <a:gd name="connsiteX7" fmla="*/ 962641 w 4411053"/>
              <a:gd name="connsiteY7" fmla="*/ 1613621 h 1921776"/>
              <a:gd name="connsiteX8" fmla="*/ 551463 w 4411053"/>
              <a:gd name="connsiteY8" fmla="*/ 1921776 h 1921776"/>
              <a:gd name="connsiteX9" fmla="*/ 579832 w 4411053"/>
              <a:gd name="connsiteY9" fmla="*/ 1613526 h 1921776"/>
              <a:gd name="connsiteX0" fmla="*/ 579832 w 4410649"/>
              <a:gd name="connsiteY0" fmla="*/ 1629405 h 1937655"/>
              <a:gd name="connsiteX1" fmla="*/ 162953 w 4410649"/>
              <a:gd name="connsiteY1" fmla="*/ 1333967 h 1937655"/>
              <a:gd name="connsiteX2" fmla="*/ 4508 w 4410649"/>
              <a:gd name="connsiteY2" fmla="*/ 461795 h 1937655"/>
              <a:gd name="connsiteX3" fmla="*/ 658134 w 4410649"/>
              <a:gd name="connsiteY3" fmla="*/ 56757 h 1937655"/>
              <a:gd name="connsiteX4" fmla="*/ 3871596 w 4410649"/>
              <a:gd name="connsiteY4" fmla="*/ 83126 h 1937655"/>
              <a:gd name="connsiteX5" fmla="*/ 4395336 w 4410649"/>
              <a:gd name="connsiteY5" fmla="*/ 796714 h 1937655"/>
              <a:gd name="connsiteX6" fmla="*/ 4041269 w 4410649"/>
              <a:gd name="connsiteY6" fmla="*/ 1489016 h 1937655"/>
              <a:gd name="connsiteX7" fmla="*/ 962641 w 4410649"/>
              <a:gd name="connsiteY7" fmla="*/ 1629500 h 1937655"/>
              <a:gd name="connsiteX8" fmla="*/ 551463 w 4410649"/>
              <a:gd name="connsiteY8" fmla="*/ 1937655 h 1937655"/>
              <a:gd name="connsiteX9" fmla="*/ 579832 w 4410649"/>
              <a:gd name="connsiteY9" fmla="*/ 1629405 h 1937655"/>
              <a:gd name="connsiteX0" fmla="*/ 579832 w 4410649"/>
              <a:gd name="connsiteY0" fmla="*/ 1629405 h 1937655"/>
              <a:gd name="connsiteX1" fmla="*/ 162953 w 4410649"/>
              <a:gd name="connsiteY1" fmla="*/ 1333967 h 1937655"/>
              <a:gd name="connsiteX2" fmla="*/ 4508 w 4410649"/>
              <a:gd name="connsiteY2" fmla="*/ 461795 h 1937655"/>
              <a:gd name="connsiteX3" fmla="*/ 658134 w 4410649"/>
              <a:gd name="connsiteY3" fmla="*/ 56757 h 1937655"/>
              <a:gd name="connsiteX4" fmla="*/ 3871596 w 4410649"/>
              <a:gd name="connsiteY4" fmla="*/ 83126 h 1937655"/>
              <a:gd name="connsiteX5" fmla="*/ 4395336 w 4410649"/>
              <a:gd name="connsiteY5" fmla="*/ 796714 h 1937655"/>
              <a:gd name="connsiteX6" fmla="*/ 4041269 w 4410649"/>
              <a:gd name="connsiteY6" fmla="*/ 1489016 h 1937655"/>
              <a:gd name="connsiteX7" fmla="*/ 962641 w 4410649"/>
              <a:gd name="connsiteY7" fmla="*/ 1629500 h 1937655"/>
              <a:gd name="connsiteX8" fmla="*/ 551463 w 4410649"/>
              <a:gd name="connsiteY8" fmla="*/ 1937655 h 1937655"/>
              <a:gd name="connsiteX9" fmla="*/ 579832 w 4410649"/>
              <a:gd name="connsiteY9" fmla="*/ 1629405 h 1937655"/>
              <a:gd name="connsiteX0" fmla="*/ 579832 w 4410649"/>
              <a:gd name="connsiteY0" fmla="*/ 1638498 h 1946748"/>
              <a:gd name="connsiteX1" fmla="*/ 162953 w 4410649"/>
              <a:gd name="connsiteY1" fmla="*/ 1343060 h 1946748"/>
              <a:gd name="connsiteX2" fmla="*/ 4508 w 4410649"/>
              <a:gd name="connsiteY2" fmla="*/ 470888 h 1946748"/>
              <a:gd name="connsiteX3" fmla="*/ 658134 w 4410649"/>
              <a:gd name="connsiteY3" fmla="*/ 65850 h 1946748"/>
              <a:gd name="connsiteX4" fmla="*/ 3871596 w 4410649"/>
              <a:gd name="connsiteY4" fmla="*/ 92219 h 1946748"/>
              <a:gd name="connsiteX5" fmla="*/ 4395336 w 4410649"/>
              <a:gd name="connsiteY5" fmla="*/ 805807 h 1946748"/>
              <a:gd name="connsiteX6" fmla="*/ 4041269 w 4410649"/>
              <a:gd name="connsiteY6" fmla="*/ 1498109 h 1946748"/>
              <a:gd name="connsiteX7" fmla="*/ 962641 w 4410649"/>
              <a:gd name="connsiteY7" fmla="*/ 1638593 h 1946748"/>
              <a:gd name="connsiteX8" fmla="*/ 551463 w 4410649"/>
              <a:gd name="connsiteY8" fmla="*/ 1946748 h 1946748"/>
              <a:gd name="connsiteX9" fmla="*/ 579832 w 4410649"/>
              <a:gd name="connsiteY9" fmla="*/ 1638498 h 1946748"/>
              <a:gd name="connsiteX0" fmla="*/ 579832 w 4410649"/>
              <a:gd name="connsiteY0" fmla="*/ 1638498 h 1972588"/>
              <a:gd name="connsiteX1" fmla="*/ 162953 w 4410649"/>
              <a:gd name="connsiteY1" fmla="*/ 1343060 h 1972588"/>
              <a:gd name="connsiteX2" fmla="*/ 4508 w 4410649"/>
              <a:gd name="connsiteY2" fmla="*/ 470888 h 1972588"/>
              <a:gd name="connsiteX3" fmla="*/ 658134 w 4410649"/>
              <a:gd name="connsiteY3" fmla="*/ 65850 h 1972588"/>
              <a:gd name="connsiteX4" fmla="*/ 3871596 w 4410649"/>
              <a:gd name="connsiteY4" fmla="*/ 92219 h 1972588"/>
              <a:gd name="connsiteX5" fmla="*/ 4395336 w 4410649"/>
              <a:gd name="connsiteY5" fmla="*/ 805807 h 1972588"/>
              <a:gd name="connsiteX6" fmla="*/ 4041269 w 4410649"/>
              <a:gd name="connsiteY6" fmla="*/ 1498109 h 1972588"/>
              <a:gd name="connsiteX7" fmla="*/ 962641 w 4410649"/>
              <a:gd name="connsiteY7" fmla="*/ 1638593 h 1972588"/>
              <a:gd name="connsiteX8" fmla="*/ 773590 w 4410649"/>
              <a:gd name="connsiteY8" fmla="*/ 1972588 h 1972588"/>
              <a:gd name="connsiteX9" fmla="*/ 579832 w 4410649"/>
              <a:gd name="connsiteY9" fmla="*/ 1638498 h 1972588"/>
              <a:gd name="connsiteX0" fmla="*/ 579832 w 4410649"/>
              <a:gd name="connsiteY0" fmla="*/ 1638498 h 1972588"/>
              <a:gd name="connsiteX1" fmla="*/ 162953 w 4410649"/>
              <a:gd name="connsiteY1" fmla="*/ 1343060 h 1972588"/>
              <a:gd name="connsiteX2" fmla="*/ 4508 w 4410649"/>
              <a:gd name="connsiteY2" fmla="*/ 470888 h 1972588"/>
              <a:gd name="connsiteX3" fmla="*/ 658134 w 4410649"/>
              <a:gd name="connsiteY3" fmla="*/ 65850 h 1972588"/>
              <a:gd name="connsiteX4" fmla="*/ 3871596 w 4410649"/>
              <a:gd name="connsiteY4" fmla="*/ 92219 h 1972588"/>
              <a:gd name="connsiteX5" fmla="*/ 4395336 w 4410649"/>
              <a:gd name="connsiteY5" fmla="*/ 805807 h 1972588"/>
              <a:gd name="connsiteX6" fmla="*/ 4041269 w 4410649"/>
              <a:gd name="connsiteY6" fmla="*/ 1498109 h 1972588"/>
              <a:gd name="connsiteX7" fmla="*/ 962641 w 4410649"/>
              <a:gd name="connsiteY7" fmla="*/ 1638593 h 1972588"/>
              <a:gd name="connsiteX8" fmla="*/ 773590 w 4410649"/>
              <a:gd name="connsiteY8" fmla="*/ 1972588 h 1972588"/>
              <a:gd name="connsiteX9" fmla="*/ 579832 w 4410649"/>
              <a:gd name="connsiteY9" fmla="*/ 1638498 h 1972588"/>
              <a:gd name="connsiteX0" fmla="*/ 579832 w 4410649"/>
              <a:gd name="connsiteY0" fmla="*/ 1638498 h 1972588"/>
              <a:gd name="connsiteX1" fmla="*/ 162953 w 4410649"/>
              <a:gd name="connsiteY1" fmla="*/ 1343060 h 1972588"/>
              <a:gd name="connsiteX2" fmla="*/ 4508 w 4410649"/>
              <a:gd name="connsiteY2" fmla="*/ 470888 h 1972588"/>
              <a:gd name="connsiteX3" fmla="*/ 658134 w 4410649"/>
              <a:gd name="connsiteY3" fmla="*/ 65850 h 1972588"/>
              <a:gd name="connsiteX4" fmla="*/ 3871596 w 4410649"/>
              <a:gd name="connsiteY4" fmla="*/ 92219 h 1972588"/>
              <a:gd name="connsiteX5" fmla="*/ 4395336 w 4410649"/>
              <a:gd name="connsiteY5" fmla="*/ 805807 h 1972588"/>
              <a:gd name="connsiteX6" fmla="*/ 4041269 w 4410649"/>
              <a:gd name="connsiteY6" fmla="*/ 1498109 h 1972588"/>
              <a:gd name="connsiteX7" fmla="*/ 962641 w 4410649"/>
              <a:gd name="connsiteY7" fmla="*/ 1638593 h 1972588"/>
              <a:gd name="connsiteX8" fmla="*/ 773590 w 4410649"/>
              <a:gd name="connsiteY8" fmla="*/ 1972588 h 1972588"/>
              <a:gd name="connsiteX9" fmla="*/ 579832 w 4410649"/>
              <a:gd name="connsiteY9" fmla="*/ 1638498 h 1972588"/>
              <a:gd name="connsiteX0" fmla="*/ 579832 w 4410649"/>
              <a:gd name="connsiteY0" fmla="*/ 1638498 h 1966993"/>
              <a:gd name="connsiteX1" fmla="*/ 162953 w 4410649"/>
              <a:gd name="connsiteY1" fmla="*/ 1343060 h 1966993"/>
              <a:gd name="connsiteX2" fmla="*/ 4508 w 4410649"/>
              <a:gd name="connsiteY2" fmla="*/ 470888 h 1966993"/>
              <a:gd name="connsiteX3" fmla="*/ 658134 w 4410649"/>
              <a:gd name="connsiteY3" fmla="*/ 65850 h 1966993"/>
              <a:gd name="connsiteX4" fmla="*/ 3871596 w 4410649"/>
              <a:gd name="connsiteY4" fmla="*/ 92219 h 1966993"/>
              <a:gd name="connsiteX5" fmla="*/ 4395336 w 4410649"/>
              <a:gd name="connsiteY5" fmla="*/ 805807 h 1966993"/>
              <a:gd name="connsiteX6" fmla="*/ 4041269 w 4410649"/>
              <a:gd name="connsiteY6" fmla="*/ 1498109 h 1966993"/>
              <a:gd name="connsiteX7" fmla="*/ 962641 w 4410649"/>
              <a:gd name="connsiteY7" fmla="*/ 1638593 h 1966993"/>
              <a:gd name="connsiteX8" fmla="*/ 853844 w 4410649"/>
              <a:gd name="connsiteY8" fmla="*/ 1966993 h 1966993"/>
              <a:gd name="connsiteX9" fmla="*/ 579832 w 4410649"/>
              <a:gd name="connsiteY9" fmla="*/ 1638498 h 1966993"/>
              <a:gd name="connsiteX0" fmla="*/ 579832 w 4410649"/>
              <a:gd name="connsiteY0" fmla="*/ 1638498 h 1966993"/>
              <a:gd name="connsiteX1" fmla="*/ 162953 w 4410649"/>
              <a:gd name="connsiteY1" fmla="*/ 1343060 h 1966993"/>
              <a:gd name="connsiteX2" fmla="*/ 4508 w 4410649"/>
              <a:gd name="connsiteY2" fmla="*/ 470888 h 1966993"/>
              <a:gd name="connsiteX3" fmla="*/ 658134 w 4410649"/>
              <a:gd name="connsiteY3" fmla="*/ 65850 h 1966993"/>
              <a:gd name="connsiteX4" fmla="*/ 3871596 w 4410649"/>
              <a:gd name="connsiteY4" fmla="*/ 92219 h 1966993"/>
              <a:gd name="connsiteX5" fmla="*/ 4395336 w 4410649"/>
              <a:gd name="connsiteY5" fmla="*/ 805807 h 1966993"/>
              <a:gd name="connsiteX6" fmla="*/ 4041269 w 4410649"/>
              <a:gd name="connsiteY6" fmla="*/ 1498109 h 1966993"/>
              <a:gd name="connsiteX7" fmla="*/ 962641 w 4410649"/>
              <a:gd name="connsiteY7" fmla="*/ 1638593 h 1966993"/>
              <a:gd name="connsiteX8" fmla="*/ 853844 w 4410649"/>
              <a:gd name="connsiteY8" fmla="*/ 1966993 h 1966993"/>
              <a:gd name="connsiteX9" fmla="*/ 579832 w 4410649"/>
              <a:gd name="connsiteY9" fmla="*/ 1638498 h 1966993"/>
              <a:gd name="connsiteX0" fmla="*/ 579832 w 4410649"/>
              <a:gd name="connsiteY0" fmla="*/ 1638498 h 1966993"/>
              <a:gd name="connsiteX1" fmla="*/ 162953 w 4410649"/>
              <a:gd name="connsiteY1" fmla="*/ 1343060 h 1966993"/>
              <a:gd name="connsiteX2" fmla="*/ 4508 w 4410649"/>
              <a:gd name="connsiteY2" fmla="*/ 470888 h 1966993"/>
              <a:gd name="connsiteX3" fmla="*/ 658134 w 4410649"/>
              <a:gd name="connsiteY3" fmla="*/ 65850 h 1966993"/>
              <a:gd name="connsiteX4" fmla="*/ 3871596 w 4410649"/>
              <a:gd name="connsiteY4" fmla="*/ 92219 h 1966993"/>
              <a:gd name="connsiteX5" fmla="*/ 4395336 w 4410649"/>
              <a:gd name="connsiteY5" fmla="*/ 805807 h 1966993"/>
              <a:gd name="connsiteX6" fmla="*/ 4041269 w 4410649"/>
              <a:gd name="connsiteY6" fmla="*/ 1498109 h 1966993"/>
              <a:gd name="connsiteX7" fmla="*/ 962641 w 4410649"/>
              <a:gd name="connsiteY7" fmla="*/ 1638593 h 1966993"/>
              <a:gd name="connsiteX8" fmla="*/ 853844 w 4410649"/>
              <a:gd name="connsiteY8" fmla="*/ 1966993 h 1966993"/>
              <a:gd name="connsiteX9" fmla="*/ 579832 w 4410649"/>
              <a:gd name="connsiteY9" fmla="*/ 1638498 h 1966993"/>
              <a:gd name="connsiteX0" fmla="*/ 579832 w 4428152"/>
              <a:gd name="connsiteY0" fmla="*/ 1638498 h 1966993"/>
              <a:gd name="connsiteX1" fmla="*/ 162953 w 4428152"/>
              <a:gd name="connsiteY1" fmla="*/ 1343060 h 1966993"/>
              <a:gd name="connsiteX2" fmla="*/ 4508 w 4428152"/>
              <a:gd name="connsiteY2" fmla="*/ 470888 h 1966993"/>
              <a:gd name="connsiteX3" fmla="*/ 658134 w 4428152"/>
              <a:gd name="connsiteY3" fmla="*/ 65850 h 1966993"/>
              <a:gd name="connsiteX4" fmla="*/ 3871596 w 4428152"/>
              <a:gd name="connsiteY4" fmla="*/ 92219 h 1966993"/>
              <a:gd name="connsiteX5" fmla="*/ 4395336 w 4428152"/>
              <a:gd name="connsiteY5" fmla="*/ 805807 h 1966993"/>
              <a:gd name="connsiteX6" fmla="*/ 4041269 w 4428152"/>
              <a:gd name="connsiteY6" fmla="*/ 1498109 h 1966993"/>
              <a:gd name="connsiteX7" fmla="*/ 911570 w 4428152"/>
              <a:gd name="connsiteY7" fmla="*/ 1642154 h 1966993"/>
              <a:gd name="connsiteX8" fmla="*/ 853844 w 4428152"/>
              <a:gd name="connsiteY8" fmla="*/ 1966993 h 1966993"/>
              <a:gd name="connsiteX9" fmla="*/ 579832 w 4428152"/>
              <a:gd name="connsiteY9" fmla="*/ 1638498 h 1966993"/>
              <a:gd name="connsiteX0" fmla="*/ 579832 w 4428152"/>
              <a:gd name="connsiteY0" fmla="*/ 1638498 h 1962415"/>
              <a:gd name="connsiteX1" fmla="*/ 162953 w 4428152"/>
              <a:gd name="connsiteY1" fmla="*/ 1343060 h 1962415"/>
              <a:gd name="connsiteX2" fmla="*/ 4508 w 4428152"/>
              <a:gd name="connsiteY2" fmla="*/ 470888 h 1962415"/>
              <a:gd name="connsiteX3" fmla="*/ 658134 w 4428152"/>
              <a:gd name="connsiteY3" fmla="*/ 65850 h 1962415"/>
              <a:gd name="connsiteX4" fmla="*/ 3871596 w 4428152"/>
              <a:gd name="connsiteY4" fmla="*/ 92219 h 1962415"/>
              <a:gd name="connsiteX5" fmla="*/ 4395336 w 4428152"/>
              <a:gd name="connsiteY5" fmla="*/ 805807 h 1962415"/>
              <a:gd name="connsiteX6" fmla="*/ 4041269 w 4428152"/>
              <a:gd name="connsiteY6" fmla="*/ 1498109 h 1962415"/>
              <a:gd name="connsiteX7" fmla="*/ 911570 w 4428152"/>
              <a:gd name="connsiteY7" fmla="*/ 1642154 h 1962415"/>
              <a:gd name="connsiteX8" fmla="*/ 919506 w 4428152"/>
              <a:gd name="connsiteY8" fmla="*/ 1962415 h 1962415"/>
              <a:gd name="connsiteX9" fmla="*/ 579832 w 4428152"/>
              <a:gd name="connsiteY9" fmla="*/ 1638498 h 1962415"/>
              <a:gd name="connsiteX0" fmla="*/ 579832 w 4428152"/>
              <a:gd name="connsiteY0" fmla="*/ 1638498 h 1962415"/>
              <a:gd name="connsiteX1" fmla="*/ 162953 w 4428152"/>
              <a:gd name="connsiteY1" fmla="*/ 1343060 h 1962415"/>
              <a:gd name="connsiteX2" fmla="*/ 4508 w 4428152"/>
              <a:gd name="connsiteY2" fmla="*/ 470888 h 1962415"/>
              <a:gd name="connsiteX3" fmla="*/ 658134 w 4428152"/>
              <a:gd name="connsiteY3" fmla="*/ 65850 h 1962415"/>
              <a:gd name="connsiteX4" fmla="*/ 3871596 w 4428152"/>
              <a:gd name="connsiteY4" fmla="*/ 92219 h 1962415"/>
              <a:gd name="connsiteX5" fmla="*/ 4395336 w 4428152"/>
              <a:gd name="connsiteY5" fmla="*/ 805807 h 1962415"/>
              <a:gd name="connsiteX6" fmla="*/ 4041269 w 4428152"/>
              <a:gd name="connsiteY6" fmla="*/ 1498109 h 1962415"/>
              <a:gd name="connsiteX7" fmla="*/ 911570 w 4428152"/>
              <a:gd name="connsiteY7" fmla="*/ 1642154 h 1962415"/>
              <a:gd name="connsiteX8" fmla="*/ 919506 w 4428152"/>
              <a:gd name="connsiteY8" fmla="*/ 1962415 h 1962415"/>
              <a:gd name="connsiteX9" fmla="*/ 579832 w 4428152"/>
              <a:gd name="connsiteY9" fmla="*/ 1638498 h 1962415"/>
              <a:gd name="connsiteX0" fmla="*/ 579832 w 4428152"/>
              <a:gd name="connsiteY0" fmla="*/ 1638498 h 1962415"/>
              <a:gd name="connsiteX1" fmla="*/ 162953 w 4428152"/>
              <a:gd name="connsiteY1" fmla="*/ 1343060 h 1962415"/>
              <a:gd name="connsiteX2" fmla="*/ 4508 w 4428152"/>
              <a:gd name="connsiteY2" fmla="*/ 470888 h 1962415"/>
              <a:gd name="connsiteX3" fmla="*/ 658134 w 4428152"/>
              <a:gd name="connsiteY3" fmla="*/ 65850 h 1962415"/>
              <a:gd name="connsiteX4" fmla="*/ 3871596 w 4428152"/>
              <a:gd name="connsiteY4" fmla="*/ 92219 h 1962415"/>
              <a:gd name="connsiteX5" fmla="*/ 4395336 w 4428152"/>
              <a:gd name="connsiteY5" fmla="*/ 805807 h 1962415"/>
              <a:gd name="connsiteX6" fmla="*/ 4041269 w 4428152"/>
              <a:gd name="connsiteY6" fmla="*/ 1498109 h 1962415"/>
              <a:gd name="connsiteX7" fmla="*/ 911570 w 4428152"/>
              <a:gd name="connsiteY7" fmla="*/ 1642154 h 1962415"/>
              <a:gd name="connsiteX8" fmla="*/ 919506 w 4428152"/>
              <a:gd name="connsiteY8" fmla="*/ 1962415 h 1962415"/>
              <a:gd name="connsiteX9" fmla="*/ 579832 w 4428152"/>
              <a:gd name="connsiteY9" fmla="*/ 1638498 h 1962415"/>
              <a:gd name="connsiteX0" fmla="*/ 579832 w 4410649"/>
              <a:gd name="connsiteY0" fmla="*/ 1638498 h 1962415"/>
              <a:gd name="connsiteX1" fmla="*/ 162953 w 4410649"/>
              <a:gd name="connsiteY1" fmla="*/ 1343060 h 1962415"/>
              <a:gd name="connsiteX2" fmla="*/ 4508 w 4410649"/>
              <a:gd name="connsiteY2" fmla="*/ 470888 h 1962415"/>
              <a:gd name="connsiteX3" fmla="*/ 658134 w 4410649"/>
              <a:gd name="connsiteY3" fmla="*/ 65850 h 1962415"/>
              <a:gd name="connsiteX4" fmla="*/ 3871596 w 4410649"/>
              <a:gd name="connsiteY4" fmla="*/ 92219 h 1962415"/>
              <a:gd name="connsiteX5" fmla="*/ 4395336 w 4410649"/>
              <a:gd name="connsiteY5" fmla="*/ 805807 h 1962415"/>
              <a:gd name="connsiteX6" fmla="*/ 4041269 w 4410649"/>
              <a:gd name="connsiteY6" fmla="*/ 1498109 h 1962415"/>
              <a:gd name="connsiteX7" fmla="*/ 911570 w 4410649"/>
              <a:gd name="connsiteY7" fmla="*/ 1642154 h 1962415"/>
              <a:gd name="connsiteX8" fmla="*/ 919506 w 4410649"/>
              <a:gd name="connsiteY8" fmla="*/ 1962415 h 1962415"/>
              <a:gd name="connsiteX9" fmla="*/ 579832 w 4410649"/>
              <a:gd name="connsiteY9" fmla="*/ 1638498 h 1962415"/>
              <a:gd name="connsiteX0" fmla="*/ 579832 w 4410649"/>
              <a:gd name="connsiteY0" fmla="*/ 1638498 h 1962415"/>
              <a:gd name="connsiteX1" fmla="*/ 162953 w 4410649"/>
              <a:gd name="connsiteY1" fmla="*/ 1343060 h 1962415"/>
              <a:gd name="connsiteX2" fmla="*/ 4508 w 4410649"/>
              <a:gd name="connsiteY2" fmla="*/ 470888 h 1962415"/>
              <a:gd name="connsiteX3" fmla="*/ 658134 w 4410649"/>
              <a:gd name="connsiteY3" fmla="*/ 65850 h 1962415"/>
              <a:gd name="connsiteX4" fmla="*/ 3871596 w 4410649"/>
              <a:gd name="connsiteY4" fmla="*/ 92219 h 1962415"/>
              <a:gd name="connsiteX5" fmla="*/ 4395336 w 4410649"/>
              <a:gd name="connsiteY5" fmla="*/ 805807 h 1962415"/>
              <a:gd name="connsiteX6" fmla="*/ 4041269 w 4410649"/>
              <a:gd name="connsiteY6" fmla="*/ 1498109 h 1962415"/>
              <a:gd name="connsiteX7" fmla="*/ 911570 w 4410649"/>
              <a:gd name="connsiteY7" fmla="*/ 1642154 h 1962415"/>
              <a:gd name="connsiteX8" fmla="*/ 919506 w 4410649"/>
              <a:gd name="connsiteY8" fmla="*/ 1962415 h 1962415"/>
              <a:gd name="connsiteX9" fmla="*/ 579832 w 4410649"/>
              <a:gd name="connsiteY9" fmla="*/ 1638498 h 1962415"/>
              <a:gd name="connsiteX0" fmla="*/ 579832 w 4403897"/>
              <a:gd name="connsiteY0" fmla="*/ 1638498 h 1962415"/>
              <a:gd name="connsiteX1" fmla="*/ 162953 w 4403897"/>
              <a:gd name="connsiteY1" fmla="*/ 1343060 h 1962415"/>
              <a:gd name="connsiteX2" fmla="*/ 4508 w 4403897"/>
              <a:gd name="connsiteY2" fmla="*/ 470888 h 1962415"/>
              <a:gd name="connsiteX3" fmla="*/ 658134 w 4403897"/>
              <a:gd name="connsiteY3" fmla="*/ 65850 h 1962415"/>
              <a:gd name="connsiteX4" fmla="*/ 3871596 w 4403897"/>
              <a:gd name="connsiteY4" fmla="*/ 92219 h 1962415"/>
              <a:gd name="connsiteX5" fmla="*/ 4395336 w 4403897"/>
              <a:gd name="connsiteY5" fmla="*/ 805807 h 1962415"/>
              <a:gd name="connsiteX6" fmla="*/ 4041269 w 4403897"/>
              <a:gd name="connsiteY6" fmla="*/ 1498109 h 1962415"/>
              <a:gd name="connsiteX7" fmla="*/ 911570 w 4403897"/>
              <a:gd name="connsiteY7" fmla="*/ 1642154 h 1962415"/>
              <a:gd name="connsiteX8" fmla="*/ 919506 w 4403897"/>
              <a:gd name="connsiteY8" fmla="*/ 1962415 h 1962415"/>
              <a:gd name="connsiteX9" fmla="*/ 579832 w 4403897"/>
              <a:gd name="connsiteY9" fmla="*/ 1638498 h 1962415"/>
              <a:gd name="connsiteX0" fmla="*/ 579832 w 4403170"/>
              <a:gd name="connsiteY0" fmla="*/ 1670336 h 1994253"/>
              <a:gd name="connsiteX1" fmla="*/ 162953 w 4403170"/>
              <a:gd name="connsiteY1" fmla="*/ 1374898 h 1994253"/>
              <a:gd name="connsiteX2" fmla="*/ 4508 w 4403170"/>
              <a:gd name="connsiteY2" fmla="*/ 502726 h 1994253"/>
              <a:gd name="connsiteX3" fmla="*/ 658134 w 4403170"/>
              <a:gd name="connsiteY3" fmla="*/ 97688 h 1994253"/>
              <a:gd name="connsiteX4" fmla="*/ 3866720 w 4403170"/>
              <a:gd name="connsiteY4" fmla="*/ 62409 h 1994253"/>
              <a:gd name="connsiteX5" fmla="*/ 4395336 w 4403170"/>
              <a:gd name="connsiteY5" fmla="*/ 837645 h 1994253"/>
              <a:gd name="connsiteX6" fmla="*/ 4041269 w 4403170"/>
              <a:gd name="connsiteY6" fmla="*/ 1529947 h 1994253"/>
              <a:gd name="connsiteX7" fmla="*/ 911570 w 4403170"/>
              <a:gd name="connsiteY7" fmla="*/ 1673992 h 1994253"/>
              <a:gd name="connsiteX8" fmla="*/ 919506 w 4403170"/>
              <a:gd name="connsiteY8" fmla="*/ 1994253 h 1994253"/>
              <a:gd name="connsiteX9" fmla="*/ 579832 w 4403170"/>
              <a:gd name="connsiteY9" fmla="*/ 1670336 h 1994253"/>
              <a:gd name="connsiteX0" fmla="*/ 579832 w 4403170"/>
              <a:gd name="connsiteY0" fmla="*/ 1670336 h 1994253"/>
              <a:gd name="connsiteX1" fmla="*/ 162953 w 4403170"/>
              <a:gd name="connsiteY1" fmla="*/ 1374898 h 1994253"/>
              <a:gd name="connsiteX2" fmla="*/ 4508 w 4403170"/>
              <a:gd name="connsiteY2" fmla="*/ 502726 h 1994253"/>
              <a:gd name="connsiteX3" fmla="*/ 658134 w 4403170"/>
              <a:gd name="connsiteY3" fmla="*/ 97688 h 1994253"/>
              <a:gd name="connsiteX4" fmla="*/ 3866720 w 4403170"/>
              <a:gd name="connsiteY4" fmla="*/ 62409 h 1994253"/>
              <a:gd name="connsiteX5" fmla="*/ 4395336 w 4403170"/>
              <a:gd name="connsiteY5" fmla="*/ 837645 h 1994253"/>
              <a:gd name="connsiteX6" fmla="*/ 3867252 w 4403170"/>
              <a:gd name="connsiteY6" fmla="*/ 1555855 h 1994253"/>
              <a:gd name="connsiteX7" fmla="*/ 911570 w 4403170"/>
              <a:gd name="connsiteY7" fmla="*/ 1673992 h 1994253"/>
              <a:gd name="connsiteX8" fmla="*/ 919506 w 4403170"/>
              <a:gd name="connsiteY8" fmla="*/ 1994253 h 1994253"/>
              <a:gd name="connsiteX9" fmla="*/ 579832 w 4403170"/>
              <a:gd name="connsiteY9" fmla="*/ 1670336 h 1994253"/>
              <a:gd name="connsiteX0" fmla="*/ 579832 w 4403170"/>
              <a:gd name="connsiteY0" fmla="*/ 1670336 h 1994253"/>
              <a:gd name="connsiteX1" fmla="*/ 162953 w 4403170"/>
              <a:gd name="connsiteY1" fmla="*/ 1374898 h 1994253"/>
              <a:gd name="connsiteX2" fmla="*/ 4508 w 4403170"/>
              <a:gd name="connsiteY2" fmla="*/ 502726 h 1994253"/>
              <a:gd name="connsiteX3" fmla="*/ 658134 w 4403170"/>
              <a:gd name="connsiteY3" fmla="*/ 97688 h 1994253"/>
              <a:gd name="connsiteX4" fmla="*/ 3866720 w 4403170"/>
              <a:gd name="connsiteY4" fmla="*/ 62409 h 1994253"/>
              <a:gd name="connsiteX5" fmla="*/ 4395336 w 4403170"/>
              <a:gd name="connsiteY5" fmla="*/ 837645 h 1994253"/>
              <a:gd name="connsiteX6" fmla="*/ 3864291 w 4403170"/>
              <a:gd name="connsiteY6" fmla="*/ 1611163 h 1994253"/>
              <a:gd name="connsiteX7" fmla="*/ 911570 w 4403170"/>
              <a:gd name="connsiteY7" fmla="*/ 1673992 h 1994253"/>
              <a:gd name="connsiteX8" fmla="*/ 919506 w 4403170"/>
              <a:gd name="connsiteY8" fmla="*/ 1994253 h 1994253"/>
              <a:gd name="connsiteX9" fmla="*/ 579832 w 4403170"/>
              <a:gd name="connsiteY9" fmla="*/ 1670336 h 1994253"/>
              <a:gd name="connsiteX0" fmla="*/ 579832 w 4403170"/>
              <a:gd name="connsiteY0" fmla="*/ 1670336 h 1994253"/>
              <a:gd name="connsiteX1" fmla="*/ 162953 w 4403170"/>
              <a:gd name="connsiteY1" fmla="*/ 1374898 h 1994253"/>
              <a:gd name="connsiteX2" fmla="*/ 4508 w 4403170"/>
              <a:gd name="connsiteY2" fmla="*/ 502726 h 1994253"/>
              <a:gd name="connsiteX3" fmla="*/ 658134 w 4403170"/>
              <a:gd name="connsiteY3" fmla="*/ 97688 h 1994253"/>
              <a:gd name="connsiteX4" fmla="*/ 3866720 w 4403170"/>
              <a:gd name="connsiteY4" fmla="*/ 62409 h 1994253"/>
              <a:gd name="connsiteX5" fmla="*/ 4395336 w 4403170"/>
              <a:gd name="connsiteY5" fmla="*/ 837645 h 1994253"/>
              <a:gd name="connsiteX6" fmla="*/ 3860788 w 4403170"/>
              <a:gd name="connsiteY6" fmla="*/ 1659621 h 1994253"/>
              <a:gd name="connsiteX7" fmla="*/ 911570 w 4403170"/>
              <a:gd name="connsiteY7" fmla="*/ 1673992 h 1994253"/>
              <a:gd name="connsiteX8" fmla="*/ 919506 w 4403170"/>
              <a:gd name="connsiteY8" fmla="*/ 1994253 h 1994253"/>
              <a:gd name="connsiteX9" fmla="*/ 579832 w 4403170"/>
              <a:gd name="connsiteY9" fmla="*/ 1670336 h 1994253"/>
              <a:gd name="connsiteX0" fmla="*/ 579832 w 4403170"/>
              <a:gd name="connsiteY0" fmla="*/ 1670336 h 1994253"/>
              <a:gd name="connsiteX1" fmla="*/ 162953 w 4403170"/>
              <a:gd name="connsiteY1" fmla="*/ 1374898 h 1994253"/>
              <a:gd name="connsiteX2" fmla="*/ 4508 w 4403170"/>
              <a:gd name="connsiteY2" fmla="*/ 502726 h 1994253"/>
              <a:gd name="connsiteX3" fmla="*/ 658134 w 4403170"/>
              <a:gd name="connsiteY3" fmla="*/ 97688 h 1994253"/>
              <a:gd name="connsiteX4" fmla="*/ 3866720 w 4403170"/>
              <a:gd name="connsiteY4" fmla="*/ 62409 h 1994253"/>
              <a:gd name="connsiteX5" fmla="*/ 4395336 w 4403170"/>
              <a:gd name="connsiteY5" fmla="*/ 837645 h 1994253"/>
              <a:gd name="connsiteX6" fmla="*/ 3860788 w 4403170"/>
              <a:gd name="connsiteY6" fmla="*/ 1659621 h 1994253"/>
              <a:gd name="connsiteX7" fmla="*/ 911570 w 4403170"/>
              <a:gd name="connsiteY7" fmla="*/ 1673992 h 1994253"/>
              <a:gd name="connsiteX8" fmla="*/ 919506 w 4403170"/>
              <a:gd name="connsiteY8" fmla="*/ 1994253 h 1994253"/>
              <a:gd name="connsiteX9" fmla="*/ 579832 w 4403170"/>
              <a:gd name="connsiteY9" fmla="*/ 1670336 h 1994253"/>
              <a:gd name="connsiteX0" fmla="*/ 534162 w 4402901"/>
              <a:gd name="connsiteY0" fmla="*/ 1652839 h 1994253"/>
              <a:gd name="connsiteX1" fmla="*/ 162684 w 4402901"/>
              <a:gd name="connsiteY1" fmla="*/ 1374898 h 1994253"/>
              <a:gd name="connsiteX2" fmla="*/ 4239 w 4402901"/>
              <a:gd name="connsiteY2" fmla="*/ 502726 h 1994253"/>
              <a:gd name="connsiteX3" fmla="*/ 657865 w 4402901"/>
              <a:gd name="connsiteY3" fmla="*/ 97688 h 1994253"/>
              <a:gd name="connsiteX4" fmla="*/ 3866451 w 4402901"/>
              <a:gd name="connsiteY4" fmla="*/ 62409 h 1994253"/>
              <a:gd name="connsiteX5" fmla="*/ 4395067 w 4402901"/>
              <a:gd name="connsiteY5" fmla="*/ 837645 h 1994253"/>
              <a:gd name="connsiteX6" fmla="*/ 3860519 w 4402901"/>
              <a:gd name="connsiteY6" fmla="*/ 1659621 h 1994253"/>
              <a:gd name="connsiteX7" fmla="*/ 911301 w 4402901"/>
              <a:gd name="connsiteY7" fmla="*/ 1673992 h 1994253"/>
              <a:gd name="connsiteX8" fmla="*/ 919237 w 4402901"/>
              <a:gd name="connsiteY8" fmla="*/ 1994253 h 1994253"/>
              <a:gd name="connsiteX9" fmla="*/ 534162 w 4402901"/>
              <a:gd name="connsiteY9" fmla="*/ 1652839 h 1994253"/>
              <a:gd name="connsiteX0" fmla="*/ 556735 w 4425474"/>
              <a:gd name="connsiteY0" fmla="*/ 1652839 h 1994253"/>
              <a:gd name="connsiteX1" fmla="*/ 167956 w 4425474"/>
              <a:gd name="connsiteY1" fmla="*/ 1341666 h 1994253"/>
              <a:gd name="connsiteX2" fmla="*/ 26812 w 4425474"/>
              <a:gd name="connsiteY2" fmla="*/ 502726 h 1994253"/>
              <a:gd name="connsiteX3" fmla="*/ 680438 w 4425474"/>
              <a:gd name="connsiteY3" fmla="*/ 97688 h 1994253"/>
              <a:gd name="connsiteX4" fmla="*/ 3889024 w 4425474"/>
              <a:gd name="connsiteY4" fmla="*/ 62409 h 1994253"/>
              <a:gd name="connsiteX5" fmla="*/ 4417640 w 4425474"/>
              <a:gd name="connsiteY5" fmla="*/ 837645 h 1994253"/>
              <a:gd name="connsiteX6" fmla="*/ 3883092 w 4425474"/>
              <a:gd name="connsiteY6" fmla="*/ 1659621 h 1994253"/>
              <a:gd name="connsiteX7" fmla="*/ 933874 w 4425474"/>
              <a:gd name="connsiteY7" fmla="*/ 1673992 h 1994253"/>
              <a:gd name="connsiteX8" fmla="*/ 941810 w 4425474"/>
              <a:gd name="connsiteY8" fmla="*/ 1994253 h 1994253"/>
              <a:gd name="connsiteX9" fmla="*/ 556735 w 4425474"/>
              <a:gd name="connsiteY9" fmla="*/ 1652839 h 1994253"/>
              <a:gd name="connsiteX0" fmla="*/ 556735 w 4425474"/>
              <a:gd name="connsiteY0" fmla="*/ 1652839 h 1994253"/>
              <a:gd name="connsiteX1" fmla="*/ 167956 w 4425474"/>
              <a:gd name="connsiteY1" fmla="*/ 1341666 h 1994253"/>
              <a:gd name="connsiteX2" fmla="*/ 26812 w 4425474"/>
              <a:gd name="connsiteY2" fmla="*/ 502726 h 1994253"/>
              <a:gd name="connsiteX3" fmla="*/ 680438 w 4425474"/>
              <a:gd name="connsiteY3" fmla="*/ 97688 h 1994253"/>
              <a:gd name="connsiteX4" fmla="*/ 3889024 w 4425474"/>
              <a:gd name="connsiteY4" fmla="*/ 62409 h 1994253"/>
              <a:gd name="connsiteX5" fmla="*/ 4417640 w 4425474"/>
              <a:gd name="connsiteY5" fmla="*/ 837645 h 1994253"/>
              <a:gd name="connsiteX6" fmla="*/ 3883092 w 4425474"/>
              <a:gd name="connsiteY6" fmla="*/ 1659621 h 1994253"/>
              <a:gd name="connsiteX7" fmla="*/ 933874 w 4425474"/>
              <a:gd name="connsiteY7" fmla="*/ 1673992 h 1994253"/>
              <a:gd name="connsiteX8" fmla="*/ 941810 w 4425474"/>
              <a:gd name="connsiteY8" fmla="*/ 1994253 h 1994253"/>
              <a:gd name="connsiteX9" fmla="*/ 556735 w 4425474"/>
              <a:gd name="connsiteY9" fmla="*/ 1652839 h 1994253"/>
              <a:gd name="connsiteX0" fmla="*/ 556735 w 4425474"/>
              <a:gd name="connsiteY0" fmla="*/ 1654095 h 1995509"/>
              <a:gd name="connsiteX1" fmla="*/ 167956 w 4425474"/>
              <a:gd name="connsiteY1" fmla="*/ 1342922 h 1995509"/>
              <a:gd name="connsiteX2" fmla="*/ 26812 w 4425474"/>
              <a:gd name="connsiteY2" fmla="*/ 503982 h 1995509"/>
              <a:gd name="connsiteX3" fmla="*/ 680438 w 4425474"/>
              <a:gd name="connsiteY3" fmla="*/ 98944 h 1995509"/>
              <a:gd name="connsiteX4" fmla="*/ 3889024 w 4425474"/>
              <a:gd name="connsiteY4" fmla="*/ 63665 h 1995509"/>
              <a:gd name="connsiteX5" fmla="*/ 4417640 w 4425474"/>
              <a:gd name="connsiteY5" fmla="*/ 838901 h 1995509"/>
              <a:gd name="connsiteX6" fmla="*/ 3883092 w 4425474"/>
              <a:gd name="connsiteY6" fmla="*/ 1660877 h 1995509"/>
              <a:gd name="connsiteX7" fmla="*/ 933874 w 4425474"/>
              <a:gd name="connsiteY7" fmla="*/ 1675248 h 1995509"/>
              <a:gd name="connsiteX8" fmla="*/ 941810 w 4425474"/>
              <a:gd name="connsiteY8" fmla="*/ 1995509 h 1995509"/>
              <a:gd name="connsiteX9" fmla="*/ 556735 w 4425474"/>
              <a:gd name="connsiteY9" fmla="*/ 1654095 h 1995509"/>
              <a:gd name="connsiteX0" fmla="*/ 556735 w 4425474"/>
              <a:gd name="connsiteY0" fmla="*/ 1655129 h 1996543"/>
              <a:gd name="connsiteX1" fmla="*/ 167956 w 4425474"/>
              <a:gd name="connsiteY1" fmla="*/ 1343956 h 1996543"/>
              <a:gd name="connsiteX2" fmla="*/ 26812 w 4425474"/>
              <a:gd name="connsiteY2" fmla="*/ 505016 h 1996543"/>
              <a:gd name="connsiteX3" fmla="*/ 680438 w 4425474"/>
              <a:gd name="connsiteY3" fmla="*/ 99978 h 1996543"/>
              <a:gd name="connsiteX4" fmla="*/ 3889024 w 4425474"/>
              <a:gd name="connsiteY4" fmla="*/ 64699 h 1996543"/>
              <a:gd name="connsiteX5" fmla="*/ 4417640 w 4425474"/>
              <a:gd name="connsiteY5" fmla="*/ 839935 h 1996543"/>
              <a:gd name="connsiteX6" fmla="*/ 3883092 w 4425474"/>
              <a:gd name="connsiteY6" fmla="*/ 1661911 h 1996543"/>
              <a:gd name="connsiteX7" fmla="*/ 933874 w 4425474"/>
              <a:gd name="connsiteY7" fmla="*/ 1676282 h 1996543"/>
              <a:gd name="connsiteX8" fmla="*/ 941810 w 4425474"/>
              <a:gd name="connsiteY8" fmla="*/ 1996543 h 1996543"/>
              <a:gd name="connsiteX9" fmla="*/ 556735 w 4425474"/>
              <a:gd name="connsiteY9" fmla="*/ 1655129 h 1996543"/>
              <a:gd name="connsiteX0" fmla="*/ 550979 w 4421752"/>
              <a:gd name="connsiteY0" fmla="*/ 1650230 h 1991644"/>
              <a:gd name="connsiteX1" fmla="*/ 162200 w 4421752"/>
              <a:gd name="connsiteY1" fmla="*/ 1339057 h 1991644"/>
              <a:gd name="connsiteX2" fmla="*/ 21056 w 4421752"/>
              <a:gd name="connsiteY2" fmla="*/ 500117 h 1991644"/>
              <a:gd name="connsiteX3" fmla="*/ 587675 w 4421752"/>
              <a:gd name="connsiteY3" fmla="*/ 108032 h 1991644"/>
              <a:gd name="connsiteX4" fmla="*/ 3883268 w 4421752"/>
              <a:gd name="connsiteY4" fmla="*/ 59800 h 1991644"/>
              <a:gd name="connsiteX5" fmla="*/ 4411884 w 4421752"/>
              <a:gd name="connsiteY5" fmla="*/ 835036 h 1991644"/>
              <a:gd name="connsiteX6" fmla="*/ 3877336 w 4421752"/>
              <a:gd name="connsiteY6" fmla="*/ 1657012 h 1991644"/>
              <a:gd name="connsiteX7" fmla="*/ 928118 w 4421752"/>
              <a:gd name="connsiteY7" fmla="*/ 1671383 h 1991644"/>
              <a:gd name="connsiteX8" fmla="*/ 936054 w 4421752"/>
              <a:gd name="connsiteY8" fmla="*/ 1991644 h 1991644"/>
              <a:gd name="connsiteX9" fmla="*/ 550979 w 4421752"/>
              <a:gd name="connsiteY9" fmla="*/ 1650230 h 1991644"/>
              <a:gd name="connsiteX0" fmla="*/ 550979 w 4423181"/>
              <a:gd name="connsiteY0" fmla="*/ 1701894 h 2043308"/>
              <a:gd name="connsiteX1" fmla="*/ 162200 w 4423181"/>
              <a:gd name="connsiteY1" fmla="*/ 1390721 h 2043308"/>
              <a:gd name="connsiteX2" fmla="*/ 21056 w 4423181"/>
              <a:gd name="connsiteY2" fmla="*/ 551781 h 2043308"/>
              <a:gd name="connsiteX3" fmla="*/ 587675 w 4423181"/>
              <a:gd name="connsiteY3" fmla="*/ 159696 h 2043308"/>
              <a:gd name="connsiteX4" fmla="*/ 3883268 w 4423181"/>
              <a:gd name="connsiteY4" fmla="*/ 111464 h 2043308"/>
              <a:gd name="connsiteX5" fmla="*/ 4411884 w 4423181"/>
              <a:gd name="connsiteY5" fmla="*/ 886700 h 2043308"/>
              <a:gd name="connsiteX6" fmla="*/ 3877336 w 4423181"/>
              <a:gd name="connsiteY6" fmla="*/ 1708676 h 2043308"/>
              <a:gd name="connsiteX7" fmla="*/ 928118 w 4423181"/>
              <a:gd name="connsiteY7" fmla="*/ 1723047 h 2043308"/>
              <a:gd name="connsiteX8" fmla="*/ 936054 w 4423181"/>
              <a:gd name="connsiteY8" fmla="*/ 2043308 h 2043308"/>
              <a:gd name="connsiteX9" fmla="*/ 550979 w 4423181"/>
              <a:gd name="connsiteY9" fmla="*/ 1701894 h 2043308"/>
              <a:gd name="connsiteX0" fmla="*/ 550979 w 4416703"/>
              <a:gd name="connsiteY0" fmla="*/ 1724338 h 2065752"/>
              <a:gd name="connsiteX1" fmla="*/ 162200 w 4416703"/>
              <a:gd name="connsiteY1" fmla="*/ 1413165 h 2065752"/>
              <a:gd name="connsiteX2" fmla="*/ 21056 w 4416703"/>
              <a:gd name="connsiteY2" fmla="*/ 574225 h 2065752"/>
              <a:gd name="connsiteX3" fmla="*/ 587675 w 4416703"/>
              <a:gd name="connsiteY3" fmla="*/ 182140 h 2065752"/>
              <a:gd name="connsiteX4" fmla="*/ 3836784 w 4416703"/>
              <a:gd name="connsiteY4" fmla="*/ 102710 h 2065752"/>
              <a:gd name="connsiteX5" fmla="*/ 4411884 w 4416703"/>
              <a:gd name="connsiteY5" fmla="*/ 909144 h 2065752"/>
              <a:gd name="connsiteX6" fmla="*/ 3877336 w 4416703"/>
              <a:gd name="connsiteY6" fmla="*/ 1731120 h 2065752"/>
              <a:gd name="connsiteX7" fmla="*/ 928118 w 4416703"/>
              <a:gd name="connsiteY7" fmla="*/ 1745491 h 2065752"/>
              <a:gd name="connsiteX8" fmla="*/ 936054 w 4416703"/>
              <a:gd name="connsiteY8" fmla="*/ 2065752 h 2065752"/>
              <a:gd name="connsiteX9" fmla="*/ 550979 w 4416703"/>
              <a:gd name="connsiteY9" fmla="*/ 1724338 h 2065752"/>
              <a:gd name="connsiteX0" fmla="*/ 560106 w 4423497"/>
              <a:gd name="connsiteY0" fmla="*/ 1682522 h 2023936"/>
              <a:gd name="connsiteX1" fmla="*/ 171327 w 4423497"/>
              <a:gd name="connsiteY1" fmla="*/ 1371349 h 2023936"/>
              <a:gd name="connsiteX2" fmla="*/ 30183 w 4423497"/>
              <a:gd name="connsiteY2" fmla="*/ 532409 h 2023936"/>
              <a:gd name="connsiteX3" fmla="*/ 733796 w 4423497"/>
              <a:gd name="connsiteY3" fmla="*/ 110109 h 2023936"/>
              <a:gd name="connsiteX4" fmla="*/ 3845911 w 4423497"/>
              <a:gd name="connsiteY4" fmla="*/ 60894 h 2023936"/>
              <a:gd name="connsiteX5" fmla="*/ 4421011 w 4423497"/>
              <a:gd name="connsiteY5" fmla="*/ 867328 h 2023936"/>
              <a:gd name="connsiteX6" fmla="*/ 3886463 w 4423497"/>
              <a:gd name="connsiteY6" fmla="*/ 1689304 h 2023936"/>
              <a:gd name="connsiteX7" fmla="*/ 937245 w 4423497"/>
              <a:gd name="connsiteY7" fmla="*/ 1703675 h 2023936"/>
              <a:gd name="connsiteX8" fmla="*/ 945181 w 4423497"/>
              <a:gd name="connsiteY8" fmla="*/ 2023936 h 2023936"/>
              <a:gd name="connsiteX9" fmla="*/ 560106 w 4423497"/>
              <a:gd name="connsiteY9" fmla="*/ 1682522 h 2023936"/>
              <a:gd name="connsiteX0" fmla="*/ 563605 w 4426572"/>
              <a:gd name="connsiteY0" fmla="*/ 1726456 h 2067870"/>
              <a:gd name="connsiteX1" fmla="*/ 174826 w 4426572"/>
              <a:gd name="connsiteY1" fmla="*/ 1415283 h 2067870"/>
              <a:gd name="connsiteX2" fmla="*/ 33682 w 4426572"/>
              <a:gd name="connsiteY2" fmla="*/ 576343 h 2067870"/>
              <a:gd name="connsiteX3" fmla="*/ 788618 w 4426572"/>
              <a:gd name="connsiteY3" fmla="*/ 60926 h 2067870"/>
              <a:gd name="connsiteX4" fmla="*/ 3849410 w 4426572"/>
              <a:gd name="connsiteY4" fmla="*/ 104828 h 2067870"/>
              <a:gd name="connsiteX5" fmla="*/ 4424510 w 4426572"/>
              <a:gd name="connsiteY5" fmla="*/ 911262 h 2067870"/>
              <a:gd name="connsiteX6" fmla="*/ 3889962 w 4426572"/>
              <a:gd name="connsiteY6" fmla="*/ 1733238 h 2067870"/>
              <a:gd name="connsiteX7" fmla="*/ 940744 w 4426572"/>
              <a:gd name="connsiteY7" fmla="*/ 1747609 h 2067870"/>
              <a:gd name="connsiteX8" fmla="*/ 948680 w 4426572"/>
              <a:gd name="connsiteY8" fmla="*/ 2067870 h 2067870"/>
              <a:gd name="connsiteX9" fmla="*/ 563605 w 4426572"/>
              <a:gd name="connsiteY9" fmla="*/ 1726456 h 2067870"/>
              <a:gd name="connsiteX0" fmla="*/ 563605 w 4426571"/>
              <a:gd name="connsiteY0" fmla="*/ 1726456 h 2067870"/>
              <a:gd name="connsiteX1" fmla="*/ 174826 w 4426571"/>
              <a:gd name="connsiteY1" fmla="*/ 1415283 h 2067870"/>
              <a:gd name="connsiteX2" fmla="*/ 33682 w 4426571"/>
              <a:gd name="connsiteY2" fmla="*/ 576343 h 2067870"/>
              <a:gd name="connsiteX3" fmla="*/ 788618 w 4426571"/>
              <a:gd name="connsiteY3" fmla="*/ 60926 h 2067870"/>
              <a:gd name="connsiteX4" fmla="*/ 3849410 w 4426571"/>
              <a:gd name="connsiteY4" fmla="*/ 104828 h 2067870"/>
              <a:gd name="connsiteX5" fmla="*/ 4424510 w 4426571"/>
              <a:gd name="connsiteY5" fmla="*/ 911262 h 2067870"/>
              <a:gd name="connsiteX6" fmla="*/ 3569489 w 4426571"/>
              <a:gd name="connsiteY6" fmla="*/ 1762468 h 2067870"/>
              <a:gd name="connsiteX7" fmla="*/ 940744 w 4426571"/>
              <a:gd name="connsiteY7" fmla="*/ 1747609 h 2067870"/>
              <a:gd name="connsiteX8" fmla="*/ 948680 w 4426571"/>
              <a:gd name="connsiteY8" fmla="*/ 2067870 h 2067870"/>
              <a:gd name="connsiteX9" fmla="*/ 563605 w 4426571"/>
              <a:gd name="connsiteY9" fmla="*/ 1726456 h 2067870"/>
              <a:gd name="connsiteX0" fmla="*/ 563605 w 4426571"/>
              <a:gd name="connsiteY0" fmla="*/ 1726456 h 2067870"/>
              <a:gd name="connsiteX1" fmla="*/ 174826 w 4426571"/>
              <a:gd name="connsiteY1" fmla="*/ 1415283 h 2067870"/>
              <a:gd name="connsiteX2" fmla="*/ 33682 w 4426571"/>
              <a:gd name="connsiteY2" fmla="*/ 576343 h 2067870"/>
              <a:gd name="connsiteX3" fmla="*/ 788618 w 4426571"/>
              <a:gd name="connsiteY3" fmla="*/ 60926 h 2067870"/>
              <a:gd name="connsiteX4" fmla="*/ 3849410 w 4426571"/>
              <a:gd name="connsiteY4" fmla="*/ 104828 h 2067870"/>
              <a:gd name="connsiteX5" fmla="*/ 4424510 w 4426571"/>
              <a:gd name="connsiteY5" fmla="*/ 911262 h 2067870"/>
              <a:gd name="connsiteX6" fmla="*/ 3569489 w 4426571"/>
              <a:gd name="connsiteY6" fmla="*/ 1762468 h 2067870"/>
              <a:gd name="connsiteX7" fmla="*/ 940744 w 4426571"/>
              <a:gd name="connsiteY7" fmla="*/ 1747609 h 2067870"/>
              <a:gd name="connsiteX8" fmla="*/ 948680 w 4426571"/>
              <a:gd name="connsiteY8" fmla="*/ 2067870 h 2067870"/>
              <a:gd name="connsiteX9" fmla="*/ 563605 w 4426571"/>
              <a:gd name="connsiteY9" fmla="*/ 1726456 h 2067870"/>
              <a:gd name="connsiteX0" fmla="*/ 564281 w 4427247"/>
              <a:gd name="connsiteY0" fmla="*/ 1726456 h 2067870"/>
              <a:gd name="connsiteX1" fmla="*/ 172251 w 4427247"/>
              <a:gd name="connsiteY1" fmla="*/ 1374183 h 2067870"/>
              <a:gd name="connsiteX2" fmla="*/ 34358 w 4427247"/>
              <a:gd name="connsiteY2" fmla="*/ 576343 h 2067870"/>
              <a:gd name="connsiteX3" fmla="*/ 789294 w 4427247"/>
              <a:gd name="connsiteY3" fmla="*/ 60926 h 2067870"/>
              <a:gd name="connsiteX4" fmla="*/ 3850086 w 4427247"/>
              <a:gd name="connsiteY4" fmla="*/ 104828 h 2067870"/>
              <a:gd name="connsiteX5" fmla="*/ 4425186 w 4427247"/>
              <a:gd name="connsiteY5" fmla="*/ 911262 h 2067870"/>
              <a:gd name="connsiteX6" fmla="*/ 3570165 w 4427247"/>
              <a:gd name="connsiteY6" fmla="*/ 1762468 h 2067870"/>
              <a:gd name="connsiteX7" fmla="*/ 941420 w 4427247"/>
              <a:gd name="connsiteY7" fmla="*/ 1747609 h 2067870"/>
              <a:gd name="connsiteX8" fmla="*/ 949356 w 4427247"/>
              <a:gd name="connsiteY8" fmla="*/ 2067870 h 2067870"/>
              <a:gd name="connsiteX9" fmla="*/ 564281 w 4427247"/>
              <a:gd name="connsiteY9" fmla="*/ 1726456 h 2067870"/>
              <a:gd name="connsiteX0" fmla="*/ 564281 w 4427247"/>
              <a:gd name="connsiteY0" fmla="*/ 1741318 h 2082732"/>
              <a:gd name="connsiteX1" fmla="*/ 172251 w 4427247"/>
              <a:gd name="connsiteY1" fmla="*/ 1389045 h 2082732"/>
              <a:gd name="connsiteX2" fmla="*/ 34358 w 4427247"/>
              <a:gd name="connsiteY2" fmla="*/ 591205 h 2082732"/>
              <a:gd name="connsiteX3" fmla="*/ 789294 w 4427247"/>
              <a:gd name="connsiteY3" fmla="*/ 75788 h 2082732"/>
              <a:gd name="connsiteX4" fmla="*/ 3850086 w 4427247"/>
              <a:gd name="connsiteY4" fmla="*/ 119690 h 2082732"/>
              <a:gd name="connsiteX5" fmla="*/ 4425186 w 4427247"/>
              <a:gd name="connsiteY5" fmla="*/ 926124 h 2082732"/>
              <a:gd name="connsiteX6" fmla="*/ 3570165 w 4427247"/>
              <a:gd name="connsiteY6" fmla="*/ 1777330 h 2082732"/>
              <a:gd name="connsiteX7" fmla="*/ 941420 w 4427247"/>
              <a:gd name="connsiteY7" fmla="*/ 1762471 h 2082732"/>
              <a:gd name="connsiteX8" fmla="*/ 949356 w 4427247"/>
              <a:gd name="connsiteY8" fmla="*/ 2082732 h 2082732"/>
              <a:gd name="connsiteX9" fmla="*/ 564281 w 4427247"/>
              <a:gd name="connsiteY9" fmla="*/ 1741318 h 2082732"/>
              <a:gd name="connsiteX0" fmla="*/ 564281 w 4427247"/>
              <a:gd name="connsiteY0" fmla="*/ 1741318 h 2082732"/>
              <a:gd name="connsiteX1" fmla="*/ 172251 w 4427247"/>
              <a:gd name="connsiteY1" fmla="*/ 1389045 h 2082732"/>
              <a:gd name="connsiteX2" fmla="*/ 34358 w 4427247"/>
              <a:gd name="connsiteY2" fmla="*/ 591205 h 2082732"/>
              <a:gd name="connsiteX3" fmla="*/ 789294 w 4427247"/>
              <a:gd name="connsiteY3" fmla="*/ 75788 h 2082732"/>
              <a:gd name="connsiteX4" fmla="*/ 3850086 w 4427247"/>
              <a:gd name="connsiteY4" fmla="*/ 119690 h 2082732"/>
              <a:gd name="connsiteX5" fmla="*/ 4425186 w 4427247"/>
              <a:gd name="connsiteY5" fmla="*/ 926124 h 2082732"/>
              <a:gd name="connsiteX6" fmla="*/ 3570165 w 4427247"/>
              <a:gd name="connsiteY6" fmla="*/ 1777330 h 2082732"/>
              <a:gd name="connsiteX7" fmla="*/ 1156249 w 4427247"/>
              <a:gd name="connsiteY7" fmla="*/ 1788819 h 2082732"/>
              <a:gd name="connsiteX8" fmla="*/ 949356 w 4427247"/>
              <a:gd name="connsiteY8" fmla="*/ 2082732 h 2082732"/>
              <a:gd name="connsiteX9" fmla="*/ 564281 w 4427247"/>
              <a:gd name="connsiteY9" fmla="*/ 1741318 h 2082732"/>
              <a:gd name="connsiteX0" fmla="*/ 564281 w 4427247"/>
              <a:gd name="connsiteY0" fmla="*/ 1741318 h 2116439"/>
              <a:gd name="connsiteX1" fmla="*/ 172251 w 4427247"/>
              <a:gd name="connsiteY1" fmla="*/ 1389045 h 2116439"/>
              <a:gd name="connsiteX2" fmla="*/ 34358 w 4427247"/>
              <a:gd name="connsiteY2" fmla="*/ 591205 h 2116439"/>
              <a:gd name="connsiteX3" fmla="*/ 789294 w 4427247"/>
              <a:gd name="connsiteY3" fmla="*/ 75788 h 2116439"/>
              <a:gd name="connsiteX4" fmla="*/ 3850086 w 4427247"/>
              <a:gd name="connsiteY4" fmla="*/ 119690 h 2116439"/>
              <a:gd name="connsiteX5" fmla="*/ 4425186 w 4427247"/>
              <a:gd name="connsiteY5" fmla="*/ 926124 h 2116439"/>
              <a:gd name="connsiteX6" fmla="*/ 3570165 w 4427247"/>
              <a:gd name="connsiteY6" fmla="*/ 1777330 h 2116439"/>
              <a:gd name="connsiteX7" fmla="*/ 1156249 w 4427247"/>
              <a:gd name="connsiteY7" fmla="*/ 1788819 h 2116439"/>
              <a:gd name="connsiteX8" fmla="*/ 1157432 w 4427247"/>
              <a:gd name="connsiteY8" fmla="*/ 2116439 h 2116439"/>
              <a:gd name="connsiteX9" fmla="*/ 564281 w 4427247"/>
              <a:gd name="connsiteY9" fmla="*/ 1741318 h 2116439"/>
              <a:gd name="connsiteX0" fmla="*/ 722695 w 4430824"/>
              <a:gd name="connsiteY0" fmla="*/ 1751186 h 2116439"/>
              <a:gd name="connsiteX1" fmla="*/ 175828 w 4430824"/>
              <a:gd name="connsiteY1" fmla="*/ 1389045 h 2116439"/>
              <a:gd name="connsiteX2" fmla="*/ 37935 w 4430824"/>
              <a:gd name="connsiteY2" fmla="*/ 591205 h 2116439"/>
              <a:gd name="connsiteX3" fmla="*/ 792871 w 4430824"/>
              <a:gd name="connsiteY3" fmla="*/ 75788 h 2116439"/>
              <a:gd name="connsiteX4" fmla="*/ 3853663 w 4430824"/>
              <a:gd name="connsiteY4" fmla="*/ 119690 h 2116439"/>
              <a:gd name="connsiteX5" fmla="*/ 4428763 w 4430824"/>
              <a:gd name="connsiteY5" fmla="*/ 926124 h 2116439"/>
              <a:gd name="connsiteX6" fmla="*/ 3573742 w 4430824"/>
              <a:gd name="connsiteY6" fmla="*/ 1777330 h 2116439"/>
              <a:gd name="connsiteX7" fmla="*/ 1159826 w 4430824"/>
              <a:gd name="connsiteY7" fmla="*/ 1788819 h 2116439"/>
              <a:gd name="connsiteX8" fmla="*/ 1161009 w 4430824"/>
              <a:gd name="connsiteY8" fmla="*/ 2116439 h 2116439"/>
              <a:gd name="connsiteX9" fmla="*/ 722695 w 4430824"/>
              <a:gd name="connsiteY9" fmla="*/ 1751186 h 2116439"/>
              <a:gd name="connsiteX0" fmla="*/ 722695 w 4430824"/>
              <a:gd name="connsiteY0" fmla="*/ 1751186 h 2116439"/>
              <a:gd name="connsiteX1" fmla="*/ 175828 w 4430824"/>
              <a:gd name="connsiteY1" fmla="*/ 1389045 h 2116439"/>
              <a:gd name="connsiteX2" fmla="*/ 37935 w 4430824"/>
              <a:gd name="connsiteY2" fmla="*/ 591205 h 2116439"/>
              <a:gd name="connsiteX3" fmla="*/ 792871 w 4430824"/>
              <a:gd name="connsiteY3" fmla="*/ 75788 h 2116439"/>
              <a:gd name="connsiteX4" fmla="*/ 3853663 w 4430824"/>
              <a:gd name="connsiteY4" fmla="*/ 119690 h 2116439"/>
              <a:gd name="connsiteX5" fmla="*/ 4428763 w 4430824"/>
              <a:gd name="connsiteY5" fmla="*/ 926124 h 2116439"/>
              <a:gd name="connsiteX6" fmla="*/ 3573742 w 4430824"/>
              <a:gd name="connsiteY6" fmla="*/ 1777330 h 2116439"/>
              <a:gd name="connsiteX7" fmla="*/ 1159826 w 4430824"/>
              <a:gd name="connsiteY7" fmla="*/ 1788819 h 2116439"/>
              <a:gd name="connsiteX8" fmla="*/ 1161009 w 4430824"/>
              <a:gd name="connsiteY8" fmla="*/ 2116439 h 2116439"/>
              <a:gd name="connsiteX9" fmla="*/ 722695 w 4430824"/>
              <a:gd name="connsiteY9" fmla="*/ 1751186 h 2116439"/>
              <a:gd name="connsiteX0" fmla="*/ 722695 w 4428763"/>
              <a:gd name="connsiteY0" fmla="*/ 1751186 h 2116439"/>
              <a:gd name="connsiteX1" fmla="*/ 175828 w 4428763"/>
              <a:gd name="connsiteY1" fmla="*/ 1389045 h 2116439"/>
              <a:gd name="connsiteX2" fmla="*/ 37935 w 4428763"/>
              <a:gd name="connsiteY2" fmla="*/ 591205 h 2116439"/>
              <a:gd name="connsiteX3" fmla="*/ 792871 w 4428763"/>
              <a:gd name="connsiteY3" fmla="*/ 75788 h 2116439"/>
              <a:gd name="connsiteX4" fmla="*/ 3853663 w 4428763"/>
              <a:gd name="connsiteY4" fmla="*/ 119690 h 2116439"/>
              <a:gd name="connsiteX5" fmla="*/ 4428763 w 4428763"/>
              <a:gd name="connsiteY5" fmla="*/ 926124 h 2116439"/>
              <a:gd name="connsiteX6" fmla="*/ 3573742 w 4428763"/>
              <a:gd name="connsiteY6" fmla="*/ 1777330 h 2116439"/>
              <a:gd name="connsiteX7" fmla="*/ 1159826 w 4428763"/>
              <a:gd name="connsiteY7" fmla="*/ 1788819 h 2116439"/>
              <a:gd name="connsiteX8" fmla="*/ 1161009 w 4428763"/>
              <a:gd name="connsiteY8" fmla="*/ 2116439 h 2116439"/>
              <a:gd name="connsiteX9" fmla="*/ 722695 w 4428763"/>
              <a:gd name="connsiteY9" fmla="*/ 1751186 h 2116439"/>
              <a:gd name="connsiteX0" fmla="*/ 722695 w 4428763"/>
              <a:gd name="connsiteY0" fmla="*/ 1737220 h 2102473"/>
              <a:gd name="connsiteX1" fmla="*/ 175828 w 4428763"/>
              <a:gd name="connsiteY1" fmla="*/ 1375079 h 2102473"/>
              <a:gd name="connsiteX2" fmla="*/ 37935 w 4428763"/>
              <a:gd name="connsiteY2" fmla="*/ 577239 h 2102473"/>
              <a:gd name="connsiteX3" fmla="*/ 792871 w 4428763"/>
              <a:gd name="connsiteY3" fmla="*/ 61822 h 2102473"/>
              <a:gd name="connsiteX4" fmla="*/ 3822903 w 4428763"/>
              <a:gd name="connsiteY4" fmla="*/ 104021 h 2102473"/>
              <a:gd name="connsiteX5" fmla="*/ 4428763 w 4428763"/>
              <a:gd name="connsiteY5" fmla="*/ 912158 h 2102473"/>
              <a:gd name="connsiteX6" fmla="*/ 3573742 w 4428763"/>
              <a:gd name="connsiteY6" fmla="*/ 1763364 h 2102473"/>
              <a:gd name="connsiteX7" fmla="*/ 1159826 w 4428763"/>
              <a:gd name="connsiteY7" fmla="*/ 1774853 h 2102473"/>
              <a:gd name="connsiteX8" fmla="*/ 1161009 w 4428763"/>
              <a:gd name="connsiteY8" fmla="*/ 2102473 h 2102473"/>
              <a:gd name="connsiteX9" fmla="*/ 722695 w 4428763"/>
              <a:gd name="connsiteY9" fmla="*/ 1737220 h 2102473"/>
              <a:gd name="connsiteX0" fmla="*/ 722695 w 4428763"/>
              <a:gd name="connsiteY0" fmla="*/ 1737220 h 2102473"/>
              <a:gd name="connsiteX1" fmla="*/ 175828 w 4428763"/>
              <a:gd name="connsiteY1" fmla="*/ 1375079 h 2102473"/>
              <a:gd name="connsiteX2" fmla="*/ 37935 w 4428763"/>
              <a:gd name="connsiteY2" fmla="*/ 577239 h 2102473"/>
              <a:gd name="connsiteX3" fmla="*/ 792871 w 4428763"/>
              <a:gd name="connsiteY3" fmla="*/ 61822 h 2102473"/>
              <a:gd name="connsiteX4" fmla="*/ 3822903 w 4428763"/>
              <a:gd name="connsiteY4" fmla="*/ 104021 h 2102473"/>
              <a:gd name="connsiteX5" fmla="*/ 4428763 w 4428763"/>
              <a:gd name="connsiteY5" fmla="*/ 912158 h 2102473"/>
              <a:gd name="connsiteX6" fmla="*/ 3573742 w 4428763"/>
              <a:gd name="connsiteY6" fmla="*/ 1763364 h 2102473"/>
              <a:gd name="connsiteX7" fmla="*/ 1159826 w 4428763"/>
              <a:gd name="connsiteY7" fmla="*/ 1774853 h 2102473"/>
              <a:gd name="connsiteX8" fmla="*/ 1161009 w 4428763"/>
              <a:gd name="connsiteY8" fmla="*/ 2102473 h 2102473"/>
              <a:gd name="connsiteX9" fmla="*/ 722695 w 4428763"/>
              <a:gd name="connsiteY9" fmla="*/ 1737220 h 210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8763" h="2102473">
                <a:moveTo>
                  <a:pt x="722695" y="1737220"/>
                </a:moveTo>
                <a:cubicBezTo>
                  <a:pt x="541817" y="1663774"/>
                  <a:pt x="289955" y="1568409"/>
                  <a:pt x="175828" y="1375079"/>
                </a:cubicBezTo>
                <a:cubicBezTo>
                  <a:pt x="61701" y="1181749"/>
                  <a:pt x="-64905" y="796115"/>
                  <a:pt x="37935" y="577239"/>
                </a:cubicBezTo>
                <a:cubicBezTo>
                  <a:pt x="140775" y="358363"/>
                  <a:pt x="162043" y="140692"/>
                  <a:pt x="792871" y="61822"/>
                </a:cubicBezTo>
                <a:cubicBezTo>
                  <a:pt x="1423699" y="-17048"/>
                  <a:pt x="3216921" y="-37702"/>
                  <a:pt x="3822903" y="104021"/>
                </a:cubicBezTo>
                <a:cubicBezTo>
                  <a:pt x="4428885" y="245744"/>
                  <a:pt x="4416953" y="658639"/>
                  <a:pt x="4428763" y="912158"/>
                </a:cubicBezTo>
                <a:cubicBezTo>
                  <a:pt x="4404194" y="1365424"/>
                  <a:pt x="4118565" y="1619581"/>
                  <a:pt x="3573742" y="1763364"/>
                </a:cubicBezTo>
                <a:cubicBezTo>
                  <a:pt x="3028919" y="1907147"/>
                  <a:pt x="1313245" y="1816204"/>
                  <a:pt x="1159826" y="1774853"/>
                </a:cubicBezTo>
                <a:cubicBezTo>
                  <a:pt x="1098295" y="1880771"/>
                  <a:pt x="1112279" y="1894673"/>
                  <a:pt x="1161009" y="2102473"/>
                </a:cubicBezTo>
                <a:cubicBezTo>
                  <a:pt x="929550" y="1950845"/>
                  <a:pt x="722695" y="1737220"/>
                  <a:pt x="722695" y="1737220"/>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7353C04D-2363-A9AA-6A94-70C2DB8BB099}"/>
              </a:ext>
            </a:extLst>
          </p:cNvPr>
          <p:cNvSpPr>
            <a:spLocks noGrp="1"/>
          </p:cNvSpPr>
          <p:nvPr>
            <p:ph type="ctrTitle"/>
          </p:nvPr>
        </p:nvSpPr>
        <p:spPr>
          <a:xfrm>
            <a:off x="769256" y="757238"/>
            <a:ext cx="5036457" cy="1149118"/>
          </a:xfrm>
        </p:spPr>
        <p:txBody>
          <a:bodyPr anchor="b">
            <a:normAutofit/>
          </a:bodyPr>
          <a:lstStyle/>
          <a:p>
            <a:r>
              <a:rPr lang="en-US" dirty="0"/>
              <a:t>Dodgers Game Summary</a:t>
            </a:r>
          </a:p>
        </p:txBody>
      </p:sp>
      <p:sp>
        <p:nvSpPr>
          <p:cNvPr id="3" name="Subtitle 2">
            <a:extLst>
              <a:ext uri="{FF2B5EF4-FFF2-40B4-BE49-F238E27FC236}">
                <a16:creationId xmlns:a16="http://schemas.microsoft.com/office/drawing/2014/main" id="{C2F11CAF-E434-A932-C30B-5A3361855149}"/>
              </a:ext>
            </a:extLst>
          </p:cNvPr>
          <p:cNvSpPr>
            <a:spLocks noGrp="1"/>
          </p:cNvSpPr>
          <p:nvPr>
            <p:ph type="subTitle" idx="1"/>
          </p:nvPr>
        </p:nvSpPr>
        <p:spPr>
          <a:xfrm>
            <a:off x="1014867" y="2000251"/>
            <a:ext cx="4296227" cy="696286"/>
          </a:xfrm>
        </p:spPr>
        <p:txBody>
          <a:bodyPr anchor="t">
            <a:normAutofit/>
          </a:bodyPr>
          <a:lstStyle/>
          <a:p>
            <a:pPr algn="ctr">
              <a:lnSpc>
                <a:spcPct val="90000"/>
              </a:lnSpc>
            </a:pPr>
            <a:r>
              <a:rPr lang="en-US" sz="1500"/>
              <a:t>DSC630</a:t>
            </a:r>
          </a:p>
          <a:p>
            <a:pPr algn="ctr">
              <a:lnSpc>
                <a:spcPct val="90000"/>
              </a:lnSpc>
            </a:pPr>
            <a:r>
              <a:rPr lang="en-US" sz="1500"/>
              <a:t>Shaquiel Pashtunyar</a:t>
            </a:r>
          </a:p>
        </p:txBody>
      </p:sp>
      <p:sp>
        <p:nvSpPr>
          <p:cNvPr id="13" name="Freeform: Shape 12">
            <a:extLst>
              <a:ext uri="{FF2B5EF4-FFF2-40B4-BE49-F238E27FC236}">
                <a16:creationId xmlns:a16="http://schemas.microsoft.com/office/drawing/2014/main" id="{9FBE8679-CB21-4876-82EA-4D4D5D4BCD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97424">
            <a:off x="496549" y="410803"/>
            <a:ext cx="5522001" cy="2792916"/>
          </a:xfrm>
          <a:custGeom>
            <a:avLst/>
            <a:gdLst>
              <a:gd name="connsiteX0" fmla="*/ 891379 w 4662985"/>
              <a:gd name="connsiteY0" fmla="*/ 1591181 h 1931508"/>
              <a:gd name="connsiteX1" fmla="*/ 126235 w 4662985"/>
              <a:gd name="connsiteY1" fmla="*/ 1242280 h 1931508"/>
              <a:gd name="connsiteX2" fmla="*/ 8887 w 4662985"/>
              <a:gd name="connsiteY2" fmla="*/ 549241 h 1931508"/>
              <a:gd name="connsiteX3" fmla="*/ 481994 w 4662985"/>
              <a:gd name="connsiteY3" fmla="*/ 38891 h 1931508"/>
              <a:gd name="connsiteX4" fmla="*/ 4176837 w 4662985"/>
              <a:gd name="connsiteY4" fmla="*/ 108043 h 1931508"/>
              <a:gd name="connsiteX5" fmla="*/ 4661945 w 4662985"/>
              <a:gd name="connsiteY5" fmla="*/ 598104 h 1931508"/>
              <a:gd name="connsiteX6" fmla="*/ 4354479 w 4662985"/>
              <a:gd name="connsiteY6" fmla="*/ 1472118 h 1931508"/>
              <a:gd name="connsiteX7" fmla="*/ 1274188 w 4662985"/>
              <a:gd name="connsiteY7" fmla="*/ 1591276 h 1931508"/>
              <a:gd name="connsiteX8" fmla="*/ 896713 w 4662985"/>
              <a:gd name="connsiteY8" fmla="*/ 1931509 h 1931508"/>
              <a:gd name="connsiteX9" fmla="*/ 891379 w 4662985"/>
              <a:gd name="connsiteY9" fmla="*/ 1591181 h 1931508"/>
              <a:gd name="connsiteX0" fmla="*/ 891157 w 4662763"/>
              <a:gd name="connsiteY0" fmla="*/ 1591181 h 1931509"/>
              <a:gd name="connsiteX1" fmla="*/ 215888 w 4662763"/>
              <a:gd name="connsiteY1" fmla="*/ 1252973 h 1931509"/>
              <a:gd name="connsiteX2" fmla="*/ 8665 w 4662763"/>
              <a:gd name="connsiteY2" fmla="*/ 549241 h 1931509"/>
              <a:gd name="connsiteX3" fmla="*/ 481772 w 4662763"/>
              <a:gd name="connsiteY3" fmla="*/ 38891 h 1931509"/>
              <a:gd name="connsiteX4" fmla="*/ 4176615 w 4662763"/>
              <a:gd name="connsiteY4" fmla="*/ 108043 h 1931509"/>
              <a:gd name="connsiteX5" fmla="*/ 4661723 w 4662763"/>
              <a:gd name="connsiteY5" fmla="*/ 598104 h 1931509"/>
              <a:gd name="connsiteX6" fmla="*/ 4354257 w 4662763"/>
              <a:gd name="connsiteY6" fmla="*/ 1472118 h 1931509"/>
              <a:gd name="connsiteX7" fmla="*/ 1273966 w 4662763"/>
              <a:gd name="connsiteY7" fmla="*/ 1591276 h 1931509"/>
              <a:gd name="connsiteX8" fmla="*/ 896491 w 4662763"/>
              <a:gd name="connsiteY8" fmla="*/ 1931509 h 1931509"/>
              <a:gd name="connsiteX9" fmla="*/ 891157 w 4662763"/>
              <a:gd name="connsiteY9" fmla="*/ 1591181 h 1931509"/>
              <a:gd name="connsiteX0" fmla="*/ 893955 w 4665561"/>
              <a:gd name="connsiteY0" fmla="*/ 1591181 h 1931509"/>
              <a:gd name="connsiteX1" fmla="*/ 218686 w 4665561"/>
              <a:gd name="connsiteY1" fmla="*/ 1252973 h 1931509"/>
              <a:gd name="connsiteX2" fmla="*/ 11463 w 4665561"/>
              <a:gd name="connsiteY2" fmla="*/ 549241 h 1931509"/>
              <a:gd name="connsiteX3" fmla="*/ 484570 w 4665561"/>
              <a:gd name="connsiteY3" fmla="*/ 38891 h 1931509"/>
              <a:gd name="connsiteX4" fmla="*/ 4179413 w 4665561"/>
              <a:gd name="connsiteY4" fmla="*/ 108043 h 1931509"/>
              <a:gd name="connsiteX5" fmla="*/ 4664521 w 4665561"/>
              <a:gd name="connsiteY5" fmla="*/ 598104 h 1931509"/>
              <a:gd name="connsiteX6" fmla="*/ 4357055 w 4665561"/>
              <a:gd name="connsiteY6" fmla="*/ 1472118 h 1931509"/>
              <a:gd name="connsiteX7" fmla="*/ 1276764 w 4665561"/>
              <a:gd name="connsiteY7" fmla="*/ 1591276 h 1931509"/>
              <a:gd name="connsiteX8" fmla="*/ 899289 w 4665561"/>
              <a:gd name="connsiteY8" fmla="*/ 1931509 h 1931509"/>
              <a:gd name="connsiteX9" fmla="*/ 893955 w 4665561"/>
              <a:gd name="connsiteY9" fmla="*/ 1591181 h 1931509"/>
              <a:gd name="connsiteX0" fmla="*/ 882812 w 4654418"/>
              <a:gd name="connsiteY0" fmla="*/ 1591181 h 1931509"/>
              <a:gd name="connsiteX1" fmla="*/ 409762 w 4654418"/>
              <a:gd name="connsiteY1" fmla="*/ 1317128 h 1931509"/>
              <a:gd name="connsiteX2" fmla="*/ 320 w 4654418"/>
              <a:gd name="connsiteY2" fmla="*/ 549241 h 1931509"/>
              <a:gd name="connsiteX3" fmla="*/ 473427 w 4654418"/>
              <a:gd name="connsiteY3" fmla="*/ 38891 h 1931509"/>
              <a:gd name="connsiteX4" fmla="*/ 4168270 w 4654418"/>
              <a:gd name="connsiteY4" fmla="*/ 108043 h 1931509"/>
              <a:gd name="connsiteX5" fmla="*/ 4653378 w 4654418"/>
              <a:gd name="connsiteY5" fmla="*/ 598104 h 1931509"/>
              <a:gd name="connsiteX6" fmla="*/ 4345912 w 4654418"/>
              <a:gd name="connsiteY6" fmla="*/ 1472118 h 1931509"/>
              <a:gd name="connsiteX7" fmla="*/ 1265621 w 4654418"/>
              <a:gd name="connsiteY7" fmla="*/ 1591276 h 1931509"/>
              <a:gd name="connsiteX8" fmla="*/ 888146 w 4654418"/>
              <a:gd name="connsiteY8" fmla="*/ 1931509 h 1931509"/>
              <a:gd name="connsiteX9" fmla="*/ 882812 w 4654418"/>
              <a:gd name="connsiteY9" fmla="*/ 1591181 h 1931509"/>
              <a:gd name="connsiteX0" fmla="*/ 721472 w 4493078"/>
              <a:gd name="connsiteY0" fmla="*/ 1576074 h 1916402"/>
              <a:gd name="connsiteX1" fmla="*/ 248422 w 4493078"/>
              <a:gd name="connsiteY1" fmla="*/ 1302021 h 1916402"/>
              <a:gd name="connsiteX2" fmla="*/ 198481 w 4493078"/>
              <a:gd name="connsiteY2" fmla="*/ 544828 h 1916402"/>
              <a:gd name="connsiteX3" fmla="*/ 312087 w 4493078"/>
              <a:gd name="connsiteY3" fmla="*/ 23784 h 1916402"/>
              <a:gd name="connsiteX4" fmla="*/ 4006930 w 4493078"/>
              <a:gd name="connsiteY4" fmla="*/ 92936 h 1916402"/>
              <a:gd name="connsiteX5" fmla="*/ 4492038 w 4493078"/>
              <a:gd name="connsiteY5" fmla="*/ 582997 h 1916402"/>
              <a:gd name="connsiteX6" fmla="*/ 4184572 w 4493078"/>
              <a:gd name="connsiteY6" fmla="*/ 1457011 h 1916402"/>
              <a:gd name="connsiteX7" fmla="*/ 1104281 w 4493078"/>
              <a:gd name="connsiteY7" fmla="*/ 1576169 h 1916402"/>
              <a:gd name="connsiteX8" fmla="*/ 726806 w 4493078"/>
              <a:gd name="connsiteY8" fmla="*/ 1916402 h 1916402"/>
              <a:gd name="connsiteX9" fmla="*/ 721472 w 4493078"/>
              <a:gd name="connsiteY9" fmla="*/ 1576074 h 1916402"/>
              <a:gd name="connsiteX0" fmla="*/ 571898 w 4363378"/>
              <a:gd name="connsiteY0" fmla="*/ 1544826 h 1885154"/>
              <a:gd name="connsiteX1" fmla="*/ 98848 w 4363378"/>
              <a:gd name="connsiteY1" fmla="*/ 1270773 h 1885154"/>
              <a:gd name="connsiteX2" fmla="*/ 48907 w 4363378"/>
              <a:gd name="connsiteY2" fmla="*/ 513580 h 1885154"/>
              <a:gd name="connsiteX3" fmla="*/ 668060 w 4363378"/>
              <a:gd name="connsiteY3" fmla="*/ 56691 h 1885154"/>
              <a:gd name="connsiteX4" fmla="*/ 3857356 w 4363378"/>
              <a:gd name="connsiteY4" fmla="*/ 61688 h 1885154"/>
              <a:gd name="connsiteX5" fmla="*/ 4342464 w 4363378"/>
              <a:gd name="connsiteY5" fmla="*/ 551749 h 1885154"/>
              <a:gd name="connsiteX6" fmla="*/ 4034998 w 4363378"/>
              <a:gd name="connsiteY6" fmla="*/ 1425763 h 1885154"/>
              <a:gd name="connsiteX7" fmla="*/ 954707 w 4363378"/>
              <a:gd name="connsiteY7" fmla="*/ 1544921 h 1885154"/>
              <a:gd name="connsiteX8" fmla="*/ 577232 w 4363378"/>
              <a:gd name="connsiteY8" fmla="*/ 1885154 h 1885154"/>
              <a:gd name="connsiteX9" fmla="*/ 571898 w 4363378"/>
              <a:gd name="connsiteY9" fmla="*/ 1544826 h 1885154"/>
              <a:gd name="connsiteX0" fmla="*/ 571898 w 4363379"/>
              <a:gd name="connsiteY0" fmla="*/ 1544826 h 1885154"/>
              <a:gd name="connsiteX1" fmla="*/ 98848 w 4363379"/>
              <a:gd name="connsiteY1" fmla="*/ 1270773 h 1885154"/>
              <a:gd name="connsiteX2" fmla="*/ 48907 w 4363379"/>
              <a:gd name="connsiteY2" fmla="*/ 513580 h 1885154"/>
              <a:gd name="connsiteX3" fmla="*/ 668060 w 4363379"/>
              <a:gd name="connsiteY3" fmla="*/ 56691 h 1885154"/>
              <a:gd name="connsiteX4" fmla="*/ 3857356 w 4363379"/>
              <a:gd name="connsiteY4" fmla="*/ 61688 h 1885154"/>
              <a:gd name="connsiteX5" fmla="*/ 4342464 w 4363379"/>
              <a:gd name="connsiteY5" fmla="*/ 551749 h 1885154"/>
              <a:gd name="connsiteX6" fmla="*/ 4034998 w 4363379"/>
              <a:gd name="connsiteY6" fmla="*/ 1425763 h 1885154"/>
              <a:gd name="connsiteX7" fmla="*/ 954707 w 4363379"/>
              <a:gd name="connsiteY7" fmla="*/ 1544921 h 1885154"/>
              <a:gd name="connsiteX8" fmla="*/ 577232 w 4363379"/>
              <a:gd name="connsiteY8" fmla="*/ 1885154 h 1885154"/>
              <a:gd name="connsiteX9" fmla="*/ 571898 w 4363379"/>
              <a:gd name="connsiteY9" fmla="*/ 1544826 h 1885154"/>
              <a:gd name="connsiteX0" fmla="*/ 577456 w 4368937"/>
              <a:gd name="connsiteY0" fmla="*/ 1544826 h 1885154"/>
              <a:gd name="connsiteX1" fmla="*/ 104406 w 4368937"/>
              <a:gd name="connsiteY1" fmla="*/ 1270773 h 1885154"/>
              <a:gd name="connsiteX2" fmla="*/ 54465 w 4368937"/>
              <a:gd name="connsiteY2" fmla="*/ 513580 h 1885154"/>
              <a:gd name="connsiteX3" fmla="*/ 673618 w 4368937"/>
              <a:gd name="connsiteY3" fmla="*/ 56691 h 1885154"/>
              <a:gd name="connsiteX4" fmla="*/ 3862914 w 4368937"/>
              <a:gd name="connsiteY4" fmla="*/ 61688 h 1885154"/>
              <a:gd name="connsiteX5" fmla="*/ 4348022 w 4368937"/>
              <a:gd name="connsiteY5" fmla="*/ 551749 h 1885154"/>
              <a:gd name="connsiteX6" fmla="*/ 4040556 w 4368937"/>
              <a:gd name="connsiteY6" fmla="*/ 1425763 h 1885154"/>
              <a:gd name="connsiteX7" fmla="*/ 960265 w 4368937"/>
              <a:gd name="connsiteY7" fmla="*/ 1544921 h 1885154"/>
              <a:gd name="connsiteX8" fmla="*/ 582790 w 4368937"/>
              <a:gd name="connsiteY8" fmla="*/ 1885154 h 1885154"/>
              <a:gd name="connsiteX9" fmla="*/ 577456 w 4368937"/>
              <a:gd name="connsiteY9" fmla="*/ 1544826 h 1885154"/>
              <a:gd name="connsiteX0" fmla="*/ 558214 w 4349695"/>
              <a:gd name="connsiteY0" fmla="*/ 1544826 h 1885154"/>
              <a:gd name="connsiteX1" fmla="*/ 141335 w 4349695"/>
              <a:gd name="connsiteY1" fmla="*/ 1249388 h 1885154"/>
              <a:gd name="connsiteX2" fmla="*/ 35223 w 4349695"/>
              <a:gd name="connsiteY2" fmla="*/ 513580 h 1885154"/>
              <a:gd name="connsiteX3" fmla="*/ 654376 w 4349695"/>
              <a:gd name="connsiteY3" fmla="*/ 56691 h 1885154"/>
              <a:gd name="connsiteX4" fmla="*/ 3843672 w 4349695"/>
              <a:gd name="connsiteY4" fmla="*/ 61688 h 1885154"/>
              <a:gd name="connsiteX5" fmla="*/ 4328780 w 4349695"/>
              <a:gd name="connsiteY5" fmla="*/ 551749 h 1885154"/>
              <a:gd name="connsiteX6" fmla="*/ 4021314 w 4349695"/>
              <a:gd name="connsiteY6" fmla="*/ 1425763 h 1885154"/>
              <a:gd name="connsiteX7" fmla="*/ 941023 w 4349695"/>
              <a:gd name="connsiteY7" fmla="*/ 1544921 h 1885154"/>
              <a:gd name="connsiteX8" fmla="*/ 563548 w 4349695"/>
              <a:gd name="connsiteY8" fmla="*/ 1885154 h 1885154"/>
              <a:gd name="connsiteX9" fmla="*/ 558214 w 4349695"/>
              <a:gd name="connsiteY9" fmla="*/ 1544826 h 1885154"/>
              <a:gd name="connsiteX0" fmla="*/ 533956 w 4325437"/>
              <a:gd name="connsiteY0" fmla="*/ 1544826 h 1885154"/>
              <a:gd name="connsiteX1" fmla="*/ 117077 w 4325437"/>
              <a:gd name="connsiteY1" fmla="*/ 1249388 h 1885154"/>
              <a:gd name="connsiteX2" fmla="*/ 10965 w 4325437"/>
              <a:gd name="connsiteY2" fmla="*/ 513580 h 1885154"/>
              <a:gd name="connsiteX3" fmla="*/ 630118 w 4325437"/>
              <a:gd name="connsiteY3" fmla="*/ 56691 h 1885154"/>
              <a:gd name="connsiteX4" fmla="*/ 3819414 w 4325437"/>
              <a:gd name="connsiteY4" fmla="*/ 61688 h 1885154"/>
              <a:gd name="connsiteX5" fmla="*/ 4304522 w 4325437"/>
              <a:gd name="connsiteY5" fmla="*/ 551749 h 1885154"/>
              <a:gd name="connsiteX6" fmla="*/ 3997056 w 4325437"/>
              <a:gd name="connsiteY6" fmla="*/ 1425763 h 1885154"/>
              <a:gd name="connsiteX7" fmla="*/ 916765 w 4325437"/>
              <a:gd name="connsiteY7" fmla="*/ 1544921 h 1885154"/>
              <a:gd name="connsiteX8" fmla="*/ 539290 w 4325437"/>
              <a:gd name="connsiteY8" fmla="*/ 1885154 h 1885154"/>
              <a:gd name="connsiteX9" fmla="*/ 533956 w 4325437"/>
              <a:gd name="connsiteY9" fmla="*/ 1544826 h 1885154"/>
              <a:gd name="connsiteX0" fmla="*/ 541936 w 4333417"/>
              <a:gd name="connsiteY0" fmla="*/ 1542160 h 1882488"/>
              <a:gd name="connsiteX1" fmla="*/ 125057 w 4333417"/>
              <a:gd name="connsiteY1" fmla="*/ 1246722 h 1882488"/>
              <a:gd name="connsiteX2" fmla="*/ 7711 w 4333417"/>
              <a:gd name="connsiteY2" fmla="*/ 468144 h 1882488"/>
              <a:gd name="connsiteX3" fmla="*/ 638098 w 4333417"/>
              <a:gd name="connsiteY3" fmla="*/ 54025 h 1882488"/>
              <a:gd name="connsiteX4" fmla="*/ 3827394 w 4333417"/>
              <a:gd name="connsiteY4" fmla="*/ 59022 h 1882488"/>
              <a:gd name="connsiteX5" fmla="*/ 4312502 w 4333417"/>
              <a:gd name="connsiteY5" fmla="*/ 549083 h 1882488"/>
              <a:gd name="connsiteX6" fmla="*/ 4005036 w 4333417"/>
              <a:gd name="connsiteY6" fmla="*/ 1423097 h 1882488"/>
              <a:gd name="connsiteX7" fmla="*/ 924745 w 4333417"/>
              <a:gd name="connsiteY7" fmla="*/ 1542255 h 1882488"/>
              <a:gd name="connsiteX8" fmla="*/ 547270 w 4333417"/>
              <a:gd name="connsiteY8" fmla="*/ 1882488 h 1882488"/>
              <a:gd name="connsiteX9" fmla="*/ 541936 w 4333417"/>
              <a:gd name="connsiteY9" fmla="*/ 1542160 h 1882488"/>
              <a:gd name="connsiteX0" fmla="*/ 541936 w 4388134"/>
              <a:gd name="connsiteY0" fmla="*/ 1552672 h 1893000"/>
              <a:gd name="connsiteX1" fmla="*/ 125057 w 4388134"/>
              <a:gd name="connsiteY1" fmla="*/ 1257234 h 1893000"/>
              <a:gd name="connsiteX2" fmla="*/ 7711 w 4388134"/>
              <a:gd name="connsiteY2" fmla="*/ 478656 h 1893000"/>
              <a:gd name="connsiteX3" fmla="*/ 638098 w 4388134"/>
              <a:gd name="connsiteY3" fmla="*/ 64537 h 1893000"/>
              <a:gd name="connsiteX4" fmla="*/ 3827394 w 4388134"/>
              <a:gd name="connsiteY4" fmla="*/ 69534 h 1893000"/>
              <a:gd name="connsiteX5" fmla="*/ 4357440 w 4388134"/>
              <a:gd name="connsiteY5" fmla="*/ 719981 h 1893000"/>
              <a:gd name="connsiteX6" fmla="*/ 4005036 w 4388134"/>
              <a:gd name="connsiteY6" fmla="*/ 1433609 h 1893000"/>
              <a:gd name="connsiteX7" fmla="*/ 924745 w 4388134"/>
              <a:gd name="connsiteY7" fmla="*/ 1552767 h 1893000"/>
              <a:gd name="connsiteX8" fmla="*/ 547270 w 4388134"/>
              <a:gd name="connsiteY8" fmla="*/ 1893000 h 1893000"/>
              <a:gd name="connsiteX9" fmla="*/ 541936 w 4388134"/>
              <a:gd name="connsiteY9" fmla="*/ 1552672 h 1893000"/>
              <a:gd name="connsiteX0" fmla="*/ 541936 w 4371319"/>
              <a:gd name="connsiteY0" fmla="*/ 1552672 h 1893000"/>
              <a:gd name="connsiteX1" fmla="*/ 125057 w 4371319"/>
              <a:gd name="connsiteY1" fmla="*/ 1257234 h 1893000"/>
              <a:gd name="connsiteX2" fmla="*/ 7711 w 4371319"/>
              <a:gd name="connsiteY2" fmla="*/ 478656 h 1893000"/>
              <a:gd name="connsiteX3" fmla="*/ 638098 w 4371319"/>
              <a:gd name="connsiteY3" fmla="*/ 64537 h 1893000"/>
              <a:gd name="connsiteX4" fmla="*/ 3827394 w 4371319"/>
              <a:gd name="connsiteY4" fmla="*/ 69534 h 1893000"/>
              <a:gd name="connsiteX5" fmla="*/ 4357440 w 4371319"/>
              <a:gd name="connsiteY5" fmla="*/ 719981 h 1893000"/>
              <a:gd name="connsiteX6" fmla="*/ 4005036 w 4371319"/>
              <a:gd name="connsiteY6" fmla="*/ 1433609 h 1893000"/>
              <a:gd name="connsiteX7" fmla="*/ 924745 w 4371319"/>
              <a:gd name="connsiteY7" fmla="*/ 1552767 h 1893000"/>
              <a:gd name="connsiteX8" fmla="*/ 547270 w 4371319"/>
              <a:gd name="connsiteY8" fmla="*/ 1893000 h 1893000"/>
              <a:gd name="connsiteX9" fmla="*/ 541936 w 4371319"/>
              <a:gd name="connsiteY9" fmla="*/ 1552672 h 1893000"/>
              <a:gd name="connsiteX0" fmla="*/ 541936 w 4371319"/>
              <a:gd name="connsiteY0" fmla="*/ 1552672 h 1860922"/>
              <a:gd name="connsiteX1" fmla="*/ 125057 w 4371319"/>
              <a:gd name="connsiteY1" fmla="*/ 1257234 h 1860922"/>
              <a:gd name="connsiteX2" fmla="*/ 7711 w 4371319"/>
              <a:gd name="connsiteY2" fmla="*/ 478656 h 1860922"/>
              <a:gd name="connsiteX3" fmla="*/ 638098 w 4371319"/>
              <a:gd name="connsiteY3" fmla="*/ 64537 h 1860922"/>
              <a:gd name="connsiteX4" fmla="*/ 3827394 w 4371319"/>
              <a:gd name="connsiteY4" fmla="*/ 69534 h 1860922"/>
              <a:gd name="connsiteX5" fmla="*/ 4357440 w 4371319"/>
              <a:gd name="connsiteY5" fmla="*/ 719981 h 1860922"/>
              <a:gd name="connsiteX6" fmla="*/ 4005036 w 4371319"/>
              <a:gd name="connsiteY6" fmla="*/ 1433609 h 1860922"/>
              <a:gd name="connsiteX7" fmla="*/ 924745 w 4371319"/>
              <a:gd name="connsiteY7" fmla="*/ 1552767 h 1860922"/>
              <a:gd name="connsiteX8" fmla="*/ 513567 w 4371319"/>
              <a:gd name="connsiteY8" fmla="*/ 1860922 h 1860922"/>
              <a:gd name="connsiteX9" fmla="*/ 541936 w 4371319"/>
              <a:gd name="connsiteY9" fmla="*/ 1552672 h 1860922"/>
              <a:gd name="connsiteX0" fmla="*/ 541936 w 4371319"/>
              <a:gd name="connsiteY0" fmla="*/ 1552672 h 1860922"/>
              <a:gd name="connsiteX1" fmla="*/ 125057 w 4371319"/>
              <a:gd name="connsiteY1" fmla="*/ 1257234 h 1860922"/>
              <a:gd name="connsiteX2" fmla="*/ 7711 w 4371319"/>
              <a:gd name="connsiteY2" fmla="*/ 478656 h 1860922"/>
              <a:gd name="connsiteX3" fmla="*/ 638098 w 4371319"/>
              <a:gd name="connsiteY3" fmla="*/ 64537 h 1860922"/>
              <a:gd name="connsiteX4" fmla="*/ 3827394 w 4371319"/>
              <a:gd name="connsiteY4" fmla="*/ 69534 h 1860922"/>
              <a:gd name="connsiteX5" fmla="*/ 4357440 w 4371319"/>
              <a:gd name="connsiteY5" fmla="*/ 719981 h 1860922"/>
              <a:gd name="connsiteX6" fmla="*/ 4003373 w 4371319"/>
              <a:gd name="connsiteY6" fmla="*/ 1412283 h 1860922"/>
              <a:gd name="connsiteX7" fmla="*/ 924745 w 4371319"/>
              <a:gd name="connsiteY7" fmla="*/ 1552767 h 1860922"/>
              <a:gd name="connsiteX8" fmla="*/ 513567 w 4371319"/>
              <a:gd name="connsiteY8" fmla="*/ 1860922 h 1860922"/>
              <a:gd name="connsiteX9" fmla="*/ 541936 w 4371319"/>
              <a:gd name="connsiteY9" fmla="*/ 1552672 h 1860922"/>
              <a:gd name="connsiteX0" fmla="*/ 541936 w 4372709"/>
              <a:gd name="connsiteY0" fmla="*/ 1574600 h 1882850"/>
              <a:gd name="connsiteX1" fmla="*/ 125057 w 4372709"/>
              <a:gd name="connsiteY1" fmla="*/ 1279162 h 1882850"/>
              <a:gd name="connsiteX2" fmla="*/ 7711 w 4372709"/>
              <a:gd name="connsiteY2" fmla="*/ 500584 h 1882850"/>
              <a:gd name="connsiteX3" fmla="*/ 638098 w 4372709"/>
              <a:gd name="connsiteY3" fmla="*/ 86465 h 1882850"/>
              <a:gd name="connsiteX4" fmla="*/ 3836101 w 4372709"/>
              <a:gd name="connsiteY4" fmla="*/ 58680 h 1882850"/>
              <a:gd name="connsiteX5" fmla="*/ 4357440 w 4372709"/>
              <a:gd name="connsiteY5" fmla="*/ 741909 h 1882850"/>
              <a:gd name="connsiteX6" fmla="*/ 4003373 w 4372709"/>
              <a:gd name="connsiteY6" fmla="*/ 1434211 h 1882850"/>
              <a:gd name="connsiteX7" fmla="*/ 924745 w 4372709"/>
              <a:gd name="connsiteY7" fmla="*/ 1574695 h 1882850"/>
              <a:gd name="connsiteX8" fmla="*/ 513567 w 4372709"/>
              <a:gd name="connsiteY8" fmla="*/ 1882850 h 1882850"/>
              <a:gd name="connsiteX9" fmla="*/ 541936 w 4372709"/>
              <a:gd name="connsiteY9" fmla="*/ 1574600 h 1882850"/>
              <a:gd name="connsiteX0" fmla="*/ 596079 w 4426852"/>
              <a:gd name="connsiteY0" fmla="*/ 1574294 h 1882544"/>
              <a:gd name="connsiteX1" fmla="*/ 179200 w 4426852"/>
              <a:gd name="connsiteY1" fmla="*/ 1278856 h 1882544"/>
              <a:gd name="connsiteX2" fmla="*/ 5005 w 4426852"/>
              <a:gd name="connsiteY2" fmla="*/ 493573 h 1882544"/>
              <a:gd name="connsiteX3" fmla="*/ 692241 w 4426852"/>
              <a:gd name="connsiteY3" fmla="*/ 86159 h 1882544"/>
              <a:gd name="connsiteX4" fmla="*/ 3890244 w 4426852"/>
              <a:gd name="connsiteY4" fmla="*/ 58374 h 1882544"/>
              <a:gd name="connsiteX5" fmla="*/ 4411583 w 4426852"/>
              <a:gd name="connsiteY5" fmla="*/ 741603 h 1882544"/>
              <a:gd name="connsiteX6" fmla="*/ 4057516 w 4426852"/>
              <a:gd name="connsiteY6" fmla="*/ 1433905 h 1882544"/>
              <a:gd name="connsiteX7" fmla="*/ 978888 w 4426852"/>
              <a:gd name="connsiteY7" fmla="*/ 1574389 h 1882544"/>
              <a:gd name="connsiteX8" fmla="*/ 567710 w 4426852"/>
              <a:gd name="connsiteY8" fmla="*/ 1882544 h 1882544"/>
              <a:gd name="connsiteX9" fmla="*/ 596079 w 4426852"/>
              <a:gd name="connsiteY9" fmla="*/ 1574294 h 1882544"/>
              <a:gd name="connsiteX0" fmla="*/ 614119 w 4445340"/>
              <a:gd name="connsiteY0" fmla="*/ 1619631 h 1927881"/>
              <a:gd name="connsiteX1" fmla="*/ 197240 w 4445340"/>
              <a:gd name="connsiteY1" fmla="*/ 1324193 h 1927881"/>
              <a:gd name="connsiteX2" fmla="*/ 23045 w 4445340"/>
              <a:gd name="connsiteY2" fmla="*/ 538910 h 1927881"/>
              <a:gd name="connsiteX3" fmla="*/ 692421 w 4445340"/>
              <a:gd name="connsiteY3" fmla="*/ 46983 h 1927881"/>
              <a:gd name="connsiteX4" fmla="*/ 3908284 w 4445340"/>
              <a:gd name="connsiteY4" fmla="*/ 103711 h 1927881"/>
              <a:gd name="connsiteX5" fmla="*/ 4429623 w 4445340"/>
              <a:gd name="connsiteY5" fmla="*/ 786940 h 1927881"/>
              <a:gd name="connsiteX6" fmla="*/ 4075556 w 4445340"/>
              <a:gd name="connsiteY6" fmla="*/ 1479242 h 1927881"/>
              <a:gd name="connsiteX7" fmla="*/ 996928 w 4445340"/>
              <a:gd name="connsiteY7" fmla="*/ 1619726 h 1927881"/>
              <a:gd name="connsiteX8" fmla="*/ 585750 w 4445340"/>
              <a:gd name="connsiteY8" fmla="*/ 1927881 h 1927881"/>
              <a:gd name="connsiteX9" fmla="*/ 614119 w 4445340"/>
              <a:gd name="connsiteY9" fmla="*/ 1619631 h 1927881"/>
              <a:gd name="connsiteX0" fmla="*/ 595113 w 4426334"/>
              <a:gd name="connsiteY0" fmla="*/ 1619631 h 1927881"/>
              <a:gd name="connsiteX1" fmla="*/ 178234 w 4426334"/>
              <a:gd name="connsiteY1" fmla="*/ 1324193 h 1927881"/>
              <a:gd name="connsiteX2" fmla="*/ 4039 w 4426334"/>
              <a:gd name="connsiteY2" fmla="*/ 538910 h 1927881"/>
              <a:gd name="connsiteX3" fmla="*/ 673415 w 4426334"/>
              <a:gd name="connsiteY3" fmla="*/ 46983 h 1927881"/>
              <a:gd name="connsiteX4" fmla="*/ 3889278 w 4426334"/>
              <a:gd name="connsiteY4" fmla="*/ 103711 h 1927881"/>
              <a:gd name="connsiteX5" fmla="*/ 4410617 w 4426334"/>
              <a:gd name="connsiteY5" fmla="*/ 786940 h 1927881"/>
              <a:gd name="connsiteX6" fmla="*/ 4056550 w 4426334"/>
              <a:gd name="connsiteY6" fmla="*/ 1479242 h 1927881"/>
              <a:gd name="connsiteX7" fmla="*/ 977922 w 4426334"/>
              <a:gd name="connsiteY7" fmla="*/ 1619726 h 1927881"/>
              <a:gd name="connsiteX8" fmla="*/ 566744 w 4426334"/>
              <a:gd name="connsiteY8" fmla="*/ 1927881 h 1927881"/>
              <a:gd name="connsiteX9" fmla="*/ 595113 w 4426334"/>
              <a:gd name="connsiteY9" fmla="*/ 1619631 h 1927881"/>
              <a:gd name="connsiteX0" fmla="*/ 579832 w 4411053"/>
              <a:gd name="connsiteY0" fmla="*/ 1613526 h 1921776"/>
              <a:gd name="connsiteX1" fmla="*/ 162953 w 4411053"/>
              <a:gd name="connsiteY1" fmla="*/ 1318088 h 1921776"/>
              <a:gd name="connsiteX2" fmla="*/ 4508 w 4411053"/>
              <a:gd name="connsiteY2" fmla="*/ 445916 h 1921776"/>
              <a:gd name="connsiteX3" fmla="*/ 658134 w 4411053"/>
              <a:gd name="connsiteY3" fmla="*/ 40878 h 1921776"/>
              <a:gd name="connsiteX4" fmla="*/ 3873997 w 4411053"/>
              <a:gd name="connsiteY4" fmla="*/ 97606 h 1921776"/>
              <a:gd name="connsiteX5" fmla="*/ 4395336 w 4411053"/>
              <a:gd name="connsiteY5" fmla="*/ 780835 h 1921776"/>
              <a:gd name="connsiteX6" fmla="*/ 4041269 w 4411053"/>
              <a:gd name="connsiteY6" fmla="*/ 1473137 h 1921776"/>
              <a:gd name="connsiteX7" fmla="*/ 962641 w 4411053"/>
              <a:gd name="connsiteY7" fmla="*/ 1613621 h 1921776"/>
              <a:gd name="connsiteX8" fmla="*/ 551463 w 4411053"/>
              <a:gd name="connsiteY8" fmla="*/ 1921776 h 1921776"/>
              <a:gd name="connsiteX9" fmla="*/ 579832 w 4411053"/>
              <a:gd name="connsiteY9" fmla="*/ 1613526 h 1921776"/>
              <a:gd name="connsiteX0" fmla="*/ 579832 w 4411053"/>
              <a:gd name="connsiteY0" fmla="*/ 1613526 h 1921776"/>
              <a:gd name="connsiteX1" fmla="*/ 162953 w 4411053"/>
              <a:gd name="connsiteY1" fmla="*/ 1318088 h 1921776"/>
              <a:gd name="connsiteX2" fmla="*/ 4508 w 4411053"/>
              <a:gd name="connsiteY2" fmla="*/ 445916 h 1921776"/>
              <a:gd name="connsiteX3" fmla="*/ 658134 w 4411053"/>
              <a:gd name="connsiteY3" fmla="*/ 40878 h 1921776"/>
              <a:gd name="connsiteX4" fmla="*/ 3873997 w 4411053"/>
              <a:gd name="connsiteY4" fmla="*/ 97606 h 1921776"/>
              <a:gd name="connsiteX5" fmla="*/ 4395336 w 4411053"/>
              <a:gd name="connsiteY5" fmla="*/ 780835 h 1921776"/>
              <a:gd name="connsiteX6" fmla="*/ 4041269 w 4411053"/>
              <a:gd name="connsiteY6" fmla="*/ 1473137 h 1921776"/>
              <a:gd name="connsiteX7" fmla="*/ 962641 w 4411053"/>
              <a:gd name="connsiteY7" fmla="*/ 1613621 h 1921776"/>
              <a:gd name="connsiteX8" fmla="*/ 551463 w 4411053"/>
              <a:gd name="connsiteY8" fmla="*/ 1921776 h 1921776"/>
              <a:gd name="connsiteX9" fmla="*/ 579832 w 4411053"/>
              <a:gd name="connsiteY9" fmla="*/ 1613526 h 1921776"/>
              <a:gd name="connsiteX0" fmla="*/ 579832 w 4411053"/>
              <a:gd name="connsiteY0" fmla="*/ 1613526 h 1921776"/>
              <a:gd name="connsiteX1" fmla="*/ 162953 w 4411053"/>
              <a:gd name="connsiteY1" fmla="*/ 1318088 h 1921776"/>
              <a:gd name="connsiteX2" fmla="*/ 4508 w 4411053"/>
              <a:gd name="connsiteY2" fmla="*/ 445916 h 1921776"/>
              <a:gd name="connsiteX3" fmla="*/ 658134 w 4411053"/>
              <a:gd name="connsiteY3" fmla="*/ 40878 h 1921776"/>
              <a:gd name="connsiteX4" fmla="*/ 3873997 w 4411053"/>
              <a:gd name="connsiteY4" fmla="*/ 97606 h 1921776"/>
              <a:gd name="connsiteX5" fmla="*/ 4395336 w 4411053"/>
              <a:gd name="connsiteY5" fmla="*/ 780835 h 1921776"/>
              <a:gd name="connsiteX6" fmla="*/ 4041269 w 4411053"/>
              <a:gd name="connsiteY6" fmla="*/ 1473137 h 1921776"/>
              <a:gd name="connsiteX7" fmla="*/ 962641 w 4411053"/>
              <a:gd name="connsiteY7" fmla="*/ 1613621 h 1921776"/>
              <a:gd name="connsiteX8" fmla="*/ 551463 w 4411053"/>
              <a:gd name="connsiteY8" fmla="*/ 1921776 h 1921776"/>
              <a:gd name="connsiteX9" fmla="*/ 579832 w 4411053"/>
              <a:gd name="connsiteY9" fmla="*/ 1613526 h 1921776"/>
              <a:gd name="connsiteX0" fmla="*/ 579832 w 4410649"/>
              <a:gd name="connsiteY0" fmla="*/ 1629405 h 1937655"/>
              <a:gd name="connsiteX1" fmla="*/ 162953 w 4410649"/>
              <a:gd name="connsiteY1" fmla="*/ 1333967 h 1937655"/>
              <a:gd name="connsiteX2" fmla="*/ 4508 w 4410649"/>
              <a:gd name="connsiteY2" fmla="*/ 461795 h 1937655"/>
              <a:gd name="connsiteX3" fmla="*/ 658134 w 4410649"/>
              <a:gd name="connsiteY3" fmla="*/ 56757 h 1937655"/>
              <a:gd name="connsiteX4" fmla="*/ 3871596 w 4410649"/>
              <a:gd name="connsiteY4" fmla="*/ 83126 h 1937655"/>
              <a:gd name="connsiteX5" fmla="*/ 4395336 w 4410649"/>
              <a:gd name="connsiteY5" fmla="*/ 796714 h 1937655"/>
              <a:gd name="connsiteX6" fmla="*/ 4041269 w 4410649"/>
              <a:gd name="connsiteY6" fmla="*/ 1489016 h 1937655"/>
              <a:gd name="connsiteX7" fmla="*/ 962641 w 4410649"/>
              <a:gd name="connsiteY7" fmla="*/ 1629500 h 1937655"/>
              <a:gd name="connsiteX8" fmla="*/ 551463 w 4410649"/>
              <a:gd name="connsiteY8" fmla="*/ 1937655 h 1937655"/>
              <a:gd name="connsiteX9" fmla="*/ 579832 w 4410649"/>
              <a:gd name="connsiteY9" fmla="*/ 1629405 h 1937655"/>
              <a:gd name="connsiteX0" fmla="*/ 579832 w 4410649"/>
              <a:gd name="connsiteY0" fmla="*/ 1629405 h 1937655"/>
              <a:gd name="connsiteX1" fmla="*/ 162953 w 4410649"/>
              <a:gd name="connsiteY1" fmla="*/ 1333967 h 1937655"/>
              <a:gd name="connsiteX2" fmla="*/ 4508 w 4410649"/>
              <a:gd name="connsiteY2" fmla="*/ 461795 h 1937655"/>
              <a:gd name="connsiteX3" fmla="*/ 658134 w 4410649"/>
              <a:gd name="connsiteY3" fmla="*/ 56757 h 1937655"/>
              <a:gd name="connsiteX4" fmla="*/ 3871596 w 4410649"/>
              <a:gd name="connsiteY4" fmla="*/ 83126 h 1937655"/>
              <a:gd name="connsiteX5" fmla="*/ 4395336 w 4410649"/>
              <a:gd name="connsiteY5" fmla="*/ 796714 h 1937655"/>
              <a:gd name="connsiteX6" fmla="*/ 4041269 w 4410649"/>
              <a:gd name="connsiteY6" fmla="*/ 1489016 h 1937655"/>
              <a:gd name="connsiteX7" fmla="*/ 962641 w 4410649"/>
              <a:gd name="connsiteY7" fmla="*/ 1629500 h 1937655"/>
              <a:gd name="connsiteX8" fmla="*/ 551463 w 4410649"/>
              <a:gd name="connsiteY8" fmla="*/ 1937655 h 1937655"/>
              <a:gd name="connsiteX9" fmla="*/ 579832 w 4410649"/>
              <a:gd name="connsiteY9" fmla="*/ 1629405 h 1937655"/>
              <a:gd name="connsiteX0" fmla="*/ 579832 w 4410649"/>
              <a:gd name="connsiteY0" fmla="*/ 1638498 h 1946748"/>
              <a:gd name="connsiteX1" fmla="*/ 162953 w 4410649"/>
              <a:gd name="connsiteY1" fmla="*/ 1343060 h 1946748"/>
              <a:gd name="connsiteX2" fmla="*/ 4508 w 4410649"/>
              <a:gd name="connsiteY2" fmla="*/ 470888 h 1946748"/>
              <a:gd name="connsiteX3" fmla="*/ 658134 w 4410649"/>
              <a:gd name="connsiteY3" fmla="*/ 65850 h 1946748"/>
              <a:gd name="connsiteX4" fmla="*/ 3871596 w 4410649"/>
              <a:gd name="connsiteY4" fmla="*/ 92219 h 1946748"/>
              <a:gd name="connsiteX5" fmla="*/ 4395336 w 4410649"/>
              <a:gd name="connsiteY5" fmla="*/ 805807 h 1946748"/>
              <a:gd name="connsiteX6" fmla="*/ 4041269 w 4410649"/>
              <a:gd name="connsiteY6" fmla="*/ 1498109 h 1946748"/>
              <a:gd name="connsiteX7" fmla="*/ 962641 w 4410649"/>
              <a:gd name="connsiteY7" fmla="*/ 1638593 h 1946748"/>
              <a:gd name="connsiteX8" fmla="*/ 551463 w 4410649"/>
              <a:gd name="connsiteY8" fmla="*/ 1946748 h 1946748"/>
              <a:gd name="connsiteX9" fmla="*/ 579832 w 4410649"/>
              <a:gd name="connsiteY9" fmla="*/ 1638498 h 1946748"/>
              <a:gd name="connsiteX0" fmla="*/ 579832 w 4410649"/>
              <a:gd name="connsiteY0" fmla="*/ 1638498 h 1972588"/>
              <a:gd name="connsiteX1" fmla="*/ 162953 w 4410649"/>
              <a:gd name="connsiteY1" fmla="*/ 1343060 h 1972588"/>
              <a:gd name="connsiteX2" fmla="*/ 4508 w 4410649"/>
              <a:gd name="connsiteY2" fmla="*/ 470888 h 1972588"/>
              <a:gd name="connsiteX3" fmla="*/ 658134 w 4410649"/>
              <a:gd name="connsiteY3" fmla="*/ 65850 h 1972588"/>
              <a:gd name="connsiteX4" fmla="*/ 3871596 w 4410649"/>
              <a:gd name="connsiteY4" fmla="*/ 92219 h 1972588"/>
              <a:gd name="connsiteX5" fmla="*/ 4395336 w 4410649"/>
              <a:gd name="connsiteY5" fmla="*/ 805807 h 1972588"/>
              <a:gd name="connsiteX6" fmla="*/ 4041269 w 4410649"/>
              <a:gd name="connsiteY6" fmla="*/ 1498109 h 1972588"/>
              <a:gd name="connsiteX7" fmla="*/ 962641 w 4410649"/>
              <a:gd name="connsiteY7" fmla="*/ 1638593 h 1972588"/>
              <a:gd name="connsiteX8" fmla="*/ 773590 w 4410649"/>
              <a:gd name="connsiteY8" fmla="*/ 1972588 h 1972588"/>
              <a:gd name="connsiteX9" fmla="*/ 579832 w 4410649"/>
              <a:gd name="connsiteY9" fmla="*/ 1638498 h 1972588"/>
              <a:gd name="connsiteX0" fmla="*/ 579832 w 4410649"/>
              <a:gd name="connsiteY0" fmla="*/ 1638498 h 1972588"/>
              <a:gd name="connsiteX1" fmla="*/ 162953 w 4410649"/>
              <a:gd name="connsiteY1" fmla="*/ 1343060 h 1972588"/>
              <a:gd name="connsiteX2" fmla="*/ 4508 w 4410649"/>
              <a:gd name="connsiteY2" fmla="*/ 470888 h 1972588"/>
              <a:gd name="connsiteX3" fmla="*/ 658134 w 4410649"/>
              <a:gd name="connsiteY3" fmla="*/ 65850 h 1972588"/>
              <a:gd name="connsiteX4" fmla="*/ 3871596 w 4410649"/>
              <a:gd name="connsiteY4" fmla="*/ 92219 h 1972588"/>
              <a:gd name="connsiteX5" fmla="*/ 4395336 w 4410649"/>
              <a:gd name="connsiteY5" fmla="*/ 805807 h 1972588"/>
              <a:gd name="connsiteX6" fmla="*/ 4041269 w 4410649"/>
              <a:gd name="connsiteY6" fmla="*/ 1498109 h 1972588"/>
              <a:gd name="connsiteX7" fmla="*/ 962641 w 4410649"/>
              <a:gd name="connsiteY7" fmla="*/ 1638593 h 1972588"/>
              <a:gd name="connsiteX8" fmla="*/ 773590 w 4410649"/>
              <a:gd name="connsiteY8" fmla="*/ 1972588 h 1972588"/>
              <a:gd name="connsiteX9" fmla="*/ 579832 w 4410649"/>
              <a:gd name="connsiteY9" fmla="*/ 1638498 h 1972588"/>
              <a:gd name="connsiteX0" fmla="*/ 579832 w 4410649"/>
              <a:gd name="connsiteY0" fmla="*/ 1638498 h 1972588"/>
              <a:gd name="connsiteX1" fmla="*/ 162953 w 4410649"/>
              <a:gd name="connsiteY1" fmla="*/ 1343060 h 1972588"/>
              <a:gd name="connsiteX2" fmla="*/ 4508 w 4410649"/>
              <a:gd name="connsiteY2" fmla="*/ 470888 h 1972588"/>
              <a:gd name="connsiteX3" fmla="*/ 658134 w 4410649"/>
              <a:gd name="connsiteY3" fmla="*/ 65850 h 1972588"/>
              <a:gd name="connsiteX4" fmla="*/ 3871596 w 4410649"/>
              <a:gd name="connsiteY4" fmla="*/ 92219 h 1972588"/>
              <a:gd name="connsiteX5" fmla="*/ 4395336 w 4410649"/>
              <a:gd name="connsiteY5" fmla="*/ 805807 h 1972588"/>
              <a:gd name="connsiteX6" fmla="*/ 4041269 w 4410649"/>
              <a:gd name="connsiteY6" fmla="*/ 1498109 h 1972588"/>
              <a:gd name="connsiteX7" fmla="*/ 962641 w 4410649"/>
              <a:gd name="connsiteY7" fmla="*/ 1638593 h 1972588"/>
              <a:gd name="connsiteX8" fmla="*/ 773590 w 4410649"/>
              <a:gd name="connsiteY8" fmla="*/ 1972588 h 1972588"/>
              <a:gd name="connsiteX9" fmla="*/ 579832 w 4410649"/>
              <a:gd name="connsiteY9" fmla="*/ 1638498 h 1972588"/>
              <a:gd name="connsiteX0" fmla="*/ 579832 w 4410649"/>
              <a:gd name="connsiteY0" fmla="*/ 1638498 h 1966993"/>
              <a:gd name="connsiteX1" fmla="*/ 162953 w 4410649"/>
              <a:gd name="connsiteY1" fmla="*/ 1343060 h 1966993"/>
              <a:gd name="connsiteX2" fmla="*/ 4508 w 4410649"/>
              <a:gd name="connsiteY2" fmla="*/ 470888 h 1966993"/>
              <a:gd name="connsiteX3" fmla="*/ 658134 w 4410649"/>
              <a:gd name="connsiteY3" fmla="*/ 65850 h 1966993"/>
              <a:gd name="connsiteX4" fmla="*/ 3871596 w 4410649"/>
              <a:gd name="connsiteY4" fmla="*/ 92219 h 1966993"/>
              <a:gd name="connsiteX5" fmla="*/ 4395336 w 4410649"/>
              <a:gd name="connsiteY5" fmla="*/ 805807 h 1966993"/>
              <a:gd name="connsiteX6" fmla="*/ 4041269 w 4410649"/>
              <a:gd name="connsiteY6" fmla="*/ 1498109 h 1966993"/>
              <a:gd name="connsiteX7" fmla="*/ 962641 w 4410649"/>
              <a:gd name="connsiteY7" fmla="*/ 1638593 h 1966993"/>
              <a:gd name="connsiteX8" fmla="*/ 853844 w 4410649"/>
              <a:gd name="connsiteY8" fmla="*/ 1966993 h 1966993"/>
              <a:gd name="connsiteX9" fmla="*/ 579832 w 4410649"/>
              <a:gd name="connsiteY9" fmla="*/ 1638498 h 1966993"/>
              <a:gd name="connsiteX0" fmla="*/ 579832 w 4410649"/>
              <a:gd name="connsiteY0" fmla="*/ 1638498 h 1966993"/>
              <a:gd name="connsiteX1" fmla="*/ 162953 w 4410649"/>
              <a:gd name="connsiteY1" fmla="*/ 1343060 h 1966993"/>
              <a:gd name="connsiteX2" fmla="*/ 4508 w 4410649"/>
              <a:gd name="connsiteY2" fmla="*/ 470888 h 1966993"/>
              <a:gd name="connsiteX3" fmla="*/ 658134 w 4410649"/>
              <a:gd name="connsiteY3" fmla="*/ 65850 h 1966993"/>
              <a:gd name="connsiteX4" fmla="*/ 3871596 w 4410649"/>
              <a:gd name="connsiteY4" fmla="*/ 92219 h 1966993"/>
              <a:gd name="connsiteX5" fmla="*/ 4395336 w 4410649"/>
              <a:gd name="connsiteY5" fmla="*/ 805807 h 1966993"/>
              <a:gd name="connsiteX6" fmla="*/ 4041269 w 4410649"/>
              <a:gd name="connsiteY6" fmla="*/ 1498109 h 1966993"/>
              <a:gd name="connsiteX7" fmla="*/ 962641 w 4410649"/>
              <a:gd name="connsiteY7" fmla="*/ 1638593 h 1966993"/>
              <a:gd name="connsiteX8" fmla="*/ 853844 w 4410649"/>
              <a:gd name="connsiteY8" fmla="*/ 1966993 h 1966993"/>
              <a:gd name="connsiteX9" fmla="*/ 579832 w 4410649"/>
              <a:gd name="connsiteY9" fmla="*/ 1638498 h 1966993"/>
              <a:gd name="connsiteX0" fmla="*/ 579832 w 4410649"/>
              <a:gd name="connsiteY0" fmla="*/ 1638498 h 1966993"/>
              <a:gd name="connsiteX1" fmla="*/ 162953 w 4410649"/>
              <a:gd name="connsiteY1" fmla="*/ 1343060 h 1966993"/>
              <a:gd name="connsiteX2" fmla="*/ 4508 w 4410649"/>
              <a:gd name="connsiteY2" fmla="*/ 470888 h 1966993"/>
              <a:gd name="connsiteX3" fmla="*/ 658134 w 4410649"/>
              <a:gd name="connsiteY3" fmla="*/ 65850 h 1966993"/>
              <a:gd name="connsiteX4" fmla="*/ 3871596 w 4410649"/>
              <a:gd name="connsiteY4" fmla="*/ 92219 h 1966993"/>
              <a:gd name="connsiteX5" fmla="*/ 4395336 w 4410649"/>
              <a:gd name="connsiteY5" fmla="*/ 805807 h 1966993"/>
              <a:gd name="connsiteX6" fmla="*/ 4041269 w 4410649"/>
              <a:gd name="connsiteY6" fmla="*/ 1498109 h 1966993"/>
              <a:gd name="connsiteX7" fmla="*/ 962641 w 4410649"/>
              <a:gd name="connsiteY7" fmla="*/ 1638593 h 1966993"/>
              <a:gd name="connsiteX8" fmla="*/ 853844 w 4410649"/>
              <a:gd name="connsiteY8" fmla="*/ 1966993 h 1966993"/>
              <a:gd name="connsiteX9" fmla="*/ 579832 w 4410649"/>
              <a:gd name="connsiteY9" fmla="*/ 1638498 h 1966993"/>
              <a:gd name="connsiteX0" fmla="*/ 579832 w 4428152"/>
              <a:gd name="connsiteY0" fmla="*/ 1638498 h 1966993"/>
              <a:gd name="connsiteX1" fmla="*/ 162953 w 4428152"/>
              <a:gd name="connsiteY1" fmla="*/ 1343060 h 1966993"/>
              <a:gd name="connsiteX2" fmla="*/ 4508 w 4428152"/>
              <a:gd name="connsiteY2" fmla="*/ 470888 h 1966993"/>
              <a:gd name="connsiteX3" fmla="*/ 658134 w 4428152"/>
              <a:gd name="connsiteY3" fmla="*/ 65850 h 1966993"/>
              <a:gd name="connsiteX4" fmla="*/ 3871596 w 4428152"/>
              <a:gd name="connsiteY4" fmla="*/ 92219 h 1966993"/>
              <a:gd name="connsiteX5" fmla="*/ 4395336 w 4428152"/>
              <a:gd name="connsiteY5" fmla="*/ 805807 h 1966993"/>
              <a:gd name="connsiteX6" fmla="*/ 4041269 w 4428152"/>
              <a:gd name="connsiteY6" fmla="*/ 1498109 h 1966993"/>
              <a:gd name="connsiteX7" fmla="*/ 911570 w 4428152"/>
              <a:gd name="connsiteY7" fmla="*/ 1642154 h 1966993"/>
              <a:gd name="connsiteX8" fmla="*/ 853844 w 4428152"/>
              <a:gd name="connsiteY8" fmla="*/ 1966993 h 1966993"/>
              <a:gd name="connsiteX9" fmla="*/ 579832 w 4428152"/>
              <a:gd name="connsiteY9" fmla="*/ 1638498 h 1966993"/>
              <a:gd name="connsiteX0" fmla="*/ 579832 w 4428152"/>
              <a:gd name="connsiteY0" fmla="*/ 1638498 h 1962415"/>
              <a:gd name="connsiteX1" fmla="*/ 162953 w 4428152"/>
              <a:gd name="connsiteY1" fmla="*/ 1343060 h 1962415"/>
              <a:gd name="connsiteX2" fmla="*/ 4508 w 4428152"/>
              <a:gd name="connsiteY2" fmla="*/ 470888 h 1962415"/>
              <a:gd name="connsiteX3" fmla="*/ 658134 w 4428152"/>
              <a:gd name="connsiteY3" fmla="*/ 65850 h 1962415"/>
              <a:gd name="connsiteX4" fmla="*/ 3871596 w 4428152"/>
              <a:gd name="connsiteY4" fmla="*/ 92219 h 1962415"/>
              <a:gd name="connsiteX5" fmla="*/ 4395336 w 4428152"/>
              <a:gd name="connsiteY5" fmla="*/ 805807 h 1962415"/>
              <a:gd name="connsiteX6" fmla="*/ 4041269 w 4428152"/>
              <a:gd name="connsiteY6" fmla="*/ 1498109 h 1962415"/>
              <a:gd name="connsiteX7" fmla="*/ 911570 w 4428152"/>
              <a:gd name="connsiteY7" fmla="*/ 1642154 h 1962415"/>
              <a:gd name="connsiteX8" fmla="*/ 919506 w 4428152"/>
              <a:gd name="connsiteY8" fmla="*/ 1962415 h 1962415"/>
              <a:gd name="connsiteX9" fmla="*/ 579832 w 4428152"/>
              <a:gd name="connsiteY9" fmla="*/ 1638498 h 1962415"/>
              <a:gd name="connsiteX0" fmla="*/ 579832 w 4428152"/>
              <a:gd name="connsiteY0" fmla="*/ 1638498 h 1962415"/>
              <a:gd name="connsiteX1" fmla="*/ 162953 w 4428152"/>
              <a:gd name="connsiteY1" fmla="*/ 1343060 h 1962415"/>
              <a:gd name="connsiteX2" fmla="*/ 4508 w 4428152"/>
              <a:gd name="connsiteY2" fmla="*/ 470888 h 1962415"/>
              <a:gd name="connsiteX3" fmla="*/ 658134 w 4428152"/>
              <a:gd name="connsiteY3" fmla="*/ 65850 h 1962415"/>
              <a:gd name="connsiteX4" fmla="*/ 3871596 w 4428152"/>
              <a:gd name="connsiteY4" fmla="*/ 92219 h 1962415"/>
              <a:gd name="connsiteX5" fmla="*/ 4395336 w 4428152"/>
              <a:gd name="connsiteY5" fmla="*/ 805807 h 1962415"/>
              <a:gd name="connsiteX6" fmla="*/ 4041269 w 4428152"/>
              <a:gd name="connsiteY6" fmla="*/ 1498109 h 1962415"/>
              <a:gd name="connsiteX7" fmla="*/ 911570 w 4428152"/>
              <a:gd name="connsiteY7" fmla="*/ 1642154 h 1962415"/>
              <a:gd name="connsiteX8" fmla="*/ 919506 w 4428152"/>
              <a:gd name="connsiteY8" fmla="*/ 1962415 h 1962415"/>
              <a:gd name="connsiteX9" fmla="*/ 579832 w 4428152"/>
              <a:gd name="connsiteY9" fmla="*/ 1638498 h 1962415"/>
              <a:gd name="connsiteX0" fmla="*/ 579832 w 4428152"/>
              <a:gd name="connsiteY0" fmla="*/ 1638498 h 1962415"/>
              <a:gd name="connsiteX1" fmla="*/ 162953 w 4428152"/>
              <a:gd name="connsiteY1" fmla="*/ 1343060 h 1962415"/>
              <a:gd name="connsiteX2" fmla="*/ 4508 w 4428152"/>
              <a:gd name="connsiteY2" fmla="*/ 470888 h 1962415"/>
              <a:gd name="connsiteX3" fmla="*/ 658134 w 4428152"/>
              <a:gd name="connsiteY3" fmla="*/ 65850 h 1962415"/>
              <a:gd name="connsiteX4" fmla="*/ 3871596 w 4428152"/>
              <a:gd name="connsiteY4" fmla="*/ 92219 h 1962415"/>
              <a:gd name="connsiteX5" fmla="*/ 4395336 w 4428152"/>
              <a:gd name="connsiteY5" fmla="*/ 805807 h 1962415"/>
              <a:gd name="connsiteX6" fmla="*/ 4041269 w 4428152"/>
              <a:gd name="connsiteY6" fmla="*/ 1498109 h 1962415"/>
              <a:gd name="connsiteX7" fmla="*/ 911570 w 4428152"/>
              <a:gd name="connsiteY7" fmla="*/ 1642154 h 1962415"/>
              <a:gd name="connsiteX8" fmla="*/ 919506 w 4428152"/>
              <a:gd name="connsiteY8" fmla="*/ 1962415 h 1962415"/>
              <a:gd name="connsiteX9" fmla="*/ 579832 w 4428152"/>
              <a:gd name="connsiteY9" fmla="*/ 1638498 h 1962415"/>
              <a:gd name="connsiteX0" fmla="*/ 579832 w 4410649"/>
              <a:gd name="connsiteY0" fmla="*/ 1638498 h 1962415"/>
              <a:gd name="connsiteX1" fmla="*/ 162953 w 4410649"/>
              <a:gd name="connsiteY1" fmla="*/ 1343060 h 1962415"/>
              <a:gd name="connsiteX2" fmla="*/ 4508 w 4410649"/>
              <a:gd name="connsiteY2" fmla="*/ 470888 h 1962415"/>
              <a:gd name="connsiteX3" fmla="*/ 658134 w 4410649"/>
              <a:gd name="connsiteY3" fmla="*/ 65850 h 1962415"/>
              <a:gd name="connsiteX4" fmla="*/ 3871596 w 4410649"/>
              <a:gd name="connsiteY4" fmla="*/ 92219 h 1962415"/>
              <a:gd name="connsiteX5" fmla="*/ 4395336 w 4410649"/>
              <a:gd name="connsiteY5" fmla="*/ 805807 h 1962415"/>
              <a:gd name="connsiteX6" fmla="*/ 4041269 w 4410649"/>
              <a:gd name="connsiteY6" fmla="*/ 1498109 h 1962415"/>
              <a:gd name="connsiteX7" fmla="*/ 911570 w 4410649"/>
              <a:gd name="connsiteY7" fmla="*/ 1642154 h 1962415"/>
              <a:gd name="connsiteX8" fmla="*/ 919506 w 4410649"/>
              <a:gd name="connsiteY8" fmla="*/ 1962415 h 1962415"/>
              <a:gd name="connsiteX9" fmla="*/ 579832 w 4410649"/>
              <a:gd name="connsiteY9" fmla="*/ 1638498 h 1962415"/>
              <a:gd name="connsiteX0" fmla="*/ 579832 w 4410649"/>
              <a:gd name="connsiteY0" fmla="*/ 1638498 h 1962415"/>
              <a:gd name="connsiteX1" fmla="*/ 162953 w 4410649"/>
              <a:gd name="connsiteY1" fmla="*/ 1343060 h 1962415"/>
              <a:gd name="connsiteX2" fmla="*/ 4508 w 4410649"/>
              <a:gd name="connsiteY2" fmla="*/ 470888 h 1962415"/>
              <a:gd name="connsiteX3" fmla="*/ 658134 w 4410649"/>
              <a:gd name="connsiteY3" fmla="*/ 65850 h 1962415"/>
              <a:gd name="connsiteX4" fmla="*/ 3871596 w 4410649"/>
              <a:gd name="connsiteY4" fmla="*/ 92219 h 1962415"/>
              <a:gd name="connsiteX5" fmla="*/ 4395336 w 4410649"/>
              <a:gd name="connsiteY5" fmla="*/ 805807 h 1962415"/>
              <a:gd name="connsiteX6" fmla="*/ 4041269 w 4410649"/>
              <a:gd name="connsiteY6" fmla="*/ 1498109 h 1962415"/>
              <a:gd name="connsiteX7" fmla="*/ 911570 w 4410649"/>
              <a:gd name="connsiteY7" fmla="*/ 1642154 h 1962415"/>
              <a:gd name="connsiteX8" fmla="*/ 919506 w 4410649"/>
              <a:gd name="connsiteY8" fmla="*/ 1962415 h 1962415"/>
              <a:gd name="connsiteX9" fmla="*/ 579832 w 4410649"/>
              <a:gd name="connsiteY9" fmla="*/ 1638498 h 1962415"/>
              <a:gd name="connsiteX0" fmla="*/ 579832 w 4403897"/>
              <a:gd name="connsiteY0" fmla="*/ 1638498 h 1962415"/>
              <a:gd name="connsiteX1" fmla="*/ 162953 w 4403897"/>
              <a:gd name="connsiteY1" fmla="*/ 1343060 h 1962415"/>
              <a:gd name="connsiteX2" fmla="*/ 4508 w 4403897"/>
              <a:gd name="connsiteY2" fmla="*/ 470888 h 1962415"/>
              <a:gd name="connsiteX3" fmla="*/ 658134 w 4403897"/>
              <a:gd name="connsiteY3" fmla="*/ 65850 h 1962415"/>
              <a:gd name="connsiteX4" fmla="*/ 3871596 w 4403897"/>
              <a:gd name="connsiteY4" fmla="*/ 92219 h 1962415"/>
              <a:gd name="connsiteX5" fmla="*/ 4395336 w 4403897"/>
              <a:gd name="connsiteY5" fmla="*/ 805807 h 1962415"/>
              <a:gd name="connsiteX6" fmla="*/ 4041269 w 4403897"/>
              <a:gd name="connsiteY6" fmla="*/ 1498109 h 1962415"/>
              <a:gd name="connsiteX7" fmla="*/ 911570 w 4403897"/>
              <a:gd name="connsiteY7" fmla="*/ 1642154 h 1962415"/>
              <a:gd name="connsiteX8" fmla="*/ 919506 w 4403897"/>
              <a:gd name="connsiteY8" fmla="*/ 1962415 h 1962415"/>
              <a:gd name="connsiteX9" fmla="*/ 579832 w 4403897"/>
              <a:gd name="connsiteY9" fmla="*/ 1638498 h 1962415"/>
              <a:gd name="connsiteX0" fmla="*/ 579832 w 4403170"/>
              <a:gd name="connsiteY0" fmla="*/ 1670336 h 1994253"/>
              <a:gd name="connsiteX1" fmla="*/ 162953 w 4403170"/>
              <a:gd name="connsiteY1" fmla="*/ 1374898 h 1994253"/>
              <a:gd name="connsiteX2" fmla="*/ 4508 w 4403170"/>
              <a:gd name="connsiteY2" fmla="*/ 502726 h 1994253"/>
              <a:gd name="connsiteX3" fmla="*/ 658134 w 4403170"/>
              <a:gd name="connsiteY3" fmla="*/ 97688 h 1994253"/>
              <a:gd name="connsiteX4" fmla="*/ 3866720 w 4403170"/>
              <a:gd name="connsiteY4" fmla="*/ 62409 h 1994253"/>
              <a:gd name="connsiteX5" fmla="*/ 4395336 w 4403170"/>
              <a:gd name="connsiteY5" fmla="*/ 837645 h 1994253"/>
              <a:gd name="connsiteX6" fmla="*/ 4041269 w 4403170"/>
              <a:gd name="connsiteY6" fmla="*/ 1529947 h 1994253"/>
              <a:gd name="connsiteX7" fmla="*/ 911570 w 4403170"/>
              <a:gd name="connsiteY7" fmla="*/ 1673992 h 1994253"/>
              <a:gd name="connsiteX8" fmla="*/ 919506 w 4403170"/>
              <a:gd name="connsiteY8" fmla="*/ 1994253 h 1994253"/>
              <a:gd name="connsiteX9" fmla="*/ 579832 w 4403170"/>
              <a:gd name="connsiteY9" fmla="*/ 1670336 h 1994253"/>
              <a:gd name="connsiteX0" fmla="*/ 579832 w 4403170"/>
              <a:gd name="connsiteY0" fmla="*/ 1670336 h 1994253"/>
              <a:gd name="connsiteX1" fmla="*/ 162953 w 4403170"/>
              <a:gd name="connsiteY1" fmla="*/ 1374898 h 1994253"/>
              <a:gd name="connsiteX2" fmla="*/ 4508 w 4403170"/>
              <a:gd name="connsiteY2" fmla="*/ 502726 h 1994253"/>
              <a:gd name="connsiteX3" fmla="*/ 658134 w 4403170"/>
              <a:gd name="connsiteY3" fmla="*/ 97688 h 1994253"/>
              <a:gd name="connsiteX4" fmla="*/ 3866720 w 4403170"/>
              <a:gd name="connsiteY4" fmla="*/ 62409 h 1994253"/>
              <a:gd name="connsiteX5" fmla="*/ 4395336 w 4403170"/>
              <a:gd name="connsiteY5" fmla="*/ 837645 h 1994253"/>
              <a:gd name="connsiteX6" fmla="*/ 3867252 w 4403170"/>
              <a:gd name="connsiteY6" fmla="*/ 1555855 h 1994253"/>
              <a:gd name="connsiteX7" fmla="*/ 911570 w 4403170"/>
              <a:gd name="connsiteY7" fmla="*/ 1673992 h 1994253"/>
              <a:gd name="connsiteX8" fmla="*/ 919506 w 4403170"/>
              <a:gd name="connsiteY8" fmla="*/ 1994253 h 1994253"/>
              <a:gd name="connsiteX9" fmla="*/ 579832 w 4403170"/>
              <a:gd name="connsiteY9" fmla="*/ 1670336 h 1994253"/>
              <a:gd name="connsiteX0" fmla="*/ 579832 w 4403170"/>
              <a:gd name="connsiteY0" fmla="*/ 1670336 h 1994253"/>
              <a:gd name="connsiteX1" fmla="*/ 162953 w 4403170"/>
              <a:gd name="connsiteY1" fmla="*/ 1374898 h 1994253"/>
              <a:gd name="connsiteX2" fmla="*/ 4508 w 4403170"/>
              <a:gd name="connsiteY2" fmla="*/ 502726 h 1994253"/>
              <a:gd name="connsiteX3" fmla="*/ 658134 w 4403170"/>
              <a:gd name="connsiteY3" fmla="*/ 97688 h 1994253"/>
              <a:gd name="connsiteX4" fmla="*/ 3866720 w 4403170"/>
              <a:gd name="connsiteY4" fmla="*/ 62409 h 1994253"/>
              <a:gd name="connsiteX5" fmla="*/ 4395336 w 4403170"/>
              <a:gd name="connsiteY5" fmla="*/ 837645 h 1994253"/>
              <a:gd name="connsiteX6" fmla="*/ 3864291 w 4403170"/>
              <a:gd name="connsiteY6" fmla="*/ 1611163 h 1994253"/>
              <a:gd name="connsiteX7" fmla="*/ 911570 w 4403170"/>
              <a:gd name="connsiteY7" fmla="*/ 1673992 h 1994253"/>
              <a:gd name="connsiteX8" fmla="*/ 919506 w 4403170"/>
              <a:gd name="connsiteY8" fmla="*/ 1994253 h 1994253"/>
              <a:gd name="connsiteX9" fmla="*/ 579832 w 4403170"/>
              <a:gd name="connsiteY9" fmla="*/ 1670336 h 1994253"/>
              <a:gd name="connsiteX0" fmla="*/ 579832 w 4403170"/>
              <a:gd name="connsiteY0" fmla="*/ 1670336 h 1994253"/>
              <a:gd name="connsiteX1" fmla="*/ 162953 w 4403170"/>
              <a:gd name="connsiteY1" fmla="*/ 1374898 h 1994253"/>
              <a:gd name="connsiteX2" fmla="*/ 4508 w 4403170"/>
              <a:gd name="connsiteY2" fmla="*/ 502726 h 1994253"/>
              <a:gd name="connsiteX3" fmla="*/ 658134 w 4403170"/>
              <a:gd name="connsiteY3" fmla="*/ 97688 h 1994253"/>
              <a:gd name="connsiteX4" fmla="*/ 3866720 w 4403170"/>
              <a:gd name="connsiteY4" fmla="*/ 62409 h 1994253"/>
              <a:gd name="connsiteX5" fmla="*/ 4395336 w 4403170"/>
              <a:gd name="connsiteY5" fmla="*/ 837645 h 1994253"/>
              <a:gd name="connsiteX6" fmla="*/ 3860788 w 4403170"/>
              <a:gd name="connsiteY6" fmla="*/ 1659621 h 1994253"/>
              <a:gd name="connsiteX7" fmla="*/ 911570 w 4403170"/>
              <a:gd name="connsiteY7" fmla="*/ 1673992 h 1994253"/>
              <a:gd name="connsiteX8" fmla="*/ 919506 w 4403170"/>
              <a:gd name="connsiteY8" fmla="*/ 1994253 h 1994253"/>
              <a:gd name="connsiteX9" fmla="*/ 579832 w 4403170"/>
              <a:gd name="connsiteY9" fmla="*/ 1670336 h 1994253"/>
              <a:gd name="connsiteX0" fmla="*/ 579832 w 4403170"/>
              <a:gd name="connsiteY0" fmla="*/ 1670336 h 1994253"/>
              <a:gd name="connsiteX1" fmla="*/ 162953 w 4403170"/>
              <a:gd name="connsiteY1" fmla="*/ 1374898 h 1994253"/>
              <a:gd name="connsiteX2" fmla="*/ 4508 w 4403170"/>
              <a:gd name="connsiteY2" fmla="*/ 502726 h 1994253"/>
              <a:gd name="connsiteX3" fmla="*/ 658134 w 4403170"/>
              <a:gd name="connsiteY3" fmla="*/ 97688 h 1994253"/>
              <a:gd name="connsiteX4" fmla="*/ 3866720 w 4403170"/>
              <a:gd name="connsiteY4" fmla="*/ 62409 h 1994253"/>
              <a:gd name="connsiteX5" fmla="*/ 4395336 w 4403170"/>
              <a:gd name="connsiteY5" fmla="*/ 837645 h 1994253"/>
              <a:gd name="connsiteX6" fmla="*/ 3860788 w 4403170"/>
              <a:gd name="connsiteY6" fmla="*/ 1659621 h 1994253"/>
              <a:gd name="connsiteX7" fmla="*/ 911570 w 4403170"/>
              <a:gd name="connsiteY7" fmla="*/ 1673992 h 1994253"/>
              <a:gd name="connsiteX8" fmla="*/ 919506 w 4403170"/>
              <a:gd name="connsiteY8" fmla="*/ 1994253 h 1994253"/>
              <a:gd name="connsiteX9" fmla="*/ 579832 w 4403170"/>
              <a:gd name="connsiteY9" fmla="*/ 1670336 h 1994253"/>
              <a:gd name="connsiteX0" fmla="*/ 534162 w 4402901"/>
              <a:gd name="connsiteY0" fmla="*/ 1652839 h 1994253"/>
              <a:gd name="connsiteX1" fmla="*/ 162684 w 4402901"/>
              <a:gd name="connsiteY1" fmla="*/ 1374898 h 1994253"/>
              <a:gd name="connsiteX2" fmla="*/ 4239 w 4402901"/>
              <a:gd name="connsiteY2" fmla="*/ 502726 h 1994253"/>
              <a:gd name="connsiteX3" fmla="*/ 657865 w 4402901"/>
              <a:gd name="connsiteY3" fmla="*/ 97688 h 1994253"/>
              <a:gd name="connsiteX4" fmla="*/ 3866451 w 4402901"/>
              <a:gd name="connsiteY4" fmla="*/ 62409 h 1994253"/>
              <a:gd name="connsiteX5" fmla="*/ 4395067 w 4402901"/>
              <a:gd name="connsiteY5" fmla="*/ 837645 h 1994253"/>
              <a:gd name="connsiteX6" fmla="*/ 3860519 w 4402901"/>
              <a:gd name="connsiteY6" fmla="*/ 1659621 h 1994253"/>
              <a:gd name="connsiteX7" fmla="*/ 911301 w 4402901"/>
              <a:gd name="connsiteY7" fmla="*/ 1673992 h 1994253"/>
              <a:gd name="connsiteX8" fmla="*/ 919237 w 4402901"/>
              <a:gd name="connsiteY8" fmla="*/ 1994253 h 1994253"/>
              <a:gd name="connsiteX9" fmla="*/ 534162 w 4402901"/>
              <a:gd name="connsiteY9" fmla="*/ 1652839 h 1994253"/>
              <a:gd name="connsiteX0" fmla="*/ 556735 w 4425474"/>
              <a:gd name="connsiteY0" fmla="*/ 1652839 h 1994253"/>
              <a:gd name="connsiteX1" fmla="*/ 167956 w 4425474"/>
              <a:gd name="connsiteY1" fmla="*/ 1341666 h 1994253"/>
              <a:gd name="connsiteX2" fmla="*/ 26812 w 4425474"/>
              <a:gd name="connsiteY2" fmla="*/ 502726 h 1994253"/>
              <a:gd name="connsiteX3" fmla="*/ 680438 w 4425474"/>
              <a:gd name="connsiteY3" fmla="*/ 97688 h 1994253"/>
              <a:gd name="connsiteX4" fmla="*/ 3889024 w 4425474"/>
              <a:gd name="connsiteY4" fmla="*/ 62409 h 1994253"/>
              <a:gd name="connsiteX5" fmla="*/ 4417640 w 4425474"/>
              <a:gd name="connsiteY5" fmla="*/ 837645 h 1994253"/>
              <a:gd name="connsiteX6" fmla="*/ 3883092 w 4425474"/>
              <a:gd name="connsiteY6" fmla="*/ 1659621 h 1994253"/>
              <a:gd name="connsiteX7" fmla="*/ 933874 w 4425474"/>
              <a:gd name="connsiteY7" fmla="*/ 1673992 h 1994253"/>
              <a:gd name="connsiteX8" fmla="*/ 941810 w 4425474"/>
              <a:gd name="connsiteY8" fmla="*/ 1994253 h 1994253"/>
              <a:gd name="connsiteX9" fmla="*/ 556735 w 4425474"/>
              <a:gd name="connsiteY9" fmla="*/ 1652839 h 1994253"/>
              <a:gd name="connsiteX0" fmla="*/ 556735 w 4425474"/>
              <a:gd name="connsiteY0" fmla="*/ 1652839 h 1994253"/>
              <a:gd name="connsiteX1" fmla="*/ 167956 w 4425474"/>
              <a:gd name="connsiteY1" fmla="*/ 1341666 h 1994253"/>
              <a:gd name="connsiteX2" fmla="*/ 26812 w 4425474"/>
              <a:gd name="connsiteY2" fmla="*/ 502726 h 1994253"/>
              <a:gd name="connsiteX3" fmla="*/ 680438 w 4425474"/>
              <a:gd name="connsiteY3" fmla="*/ 97688 h 1994253"/>
              <a:gd name="connsiteX4" fmla="*/ 3889024 w 4425474"/>
              <a:gd name="connsiteY4" fmla="*/ 62409 h 1994253"/>
              <a:gd name="connsiteX5" fmla="*/ 4417640 w 4425474"/>
              <a:gd name="connsiteY5" fmla="*/ 837645 h 1994253"/>
              <a:gd name="connsiteX6" fmla="*/ 3883092 w 4425474"/>
              <a:gd name="connsiteY6" fmla="*/ 1659621 h 1994253"/>
              <a:gd name="connsiteX7" fmla="*/ 933874 w 4425474"/>
              <a:gd name="connsiteY7" fmla="*/ 1673992 h 1994253"/>
              <a:gd name="connsiteX8" fmla="*/ 941810 w 4425474"/>
              <a:gd name="connsiteY8" fmla="*/ 1994253 h 1994253"/>
              <a:gd name="connsiteX9" fmla="*/ 556735 w 4425474"/>
              <a:gd name="connsiteY9" fmla="*/ 1652839 h 1994253"/>
              <a:gd name="connsiteX0" fmla="*/ 556735 w 4425474"/>
              <a:gd name="connsiteY0" fmla="*/ 1654095 h 1995509"/>
              <a:gd name="connsiteX1" fmla="*/ 167956 w 4425474"/>
              <a:gd name="connsiteY1" fmla="*/ 1342922 h 1995509"/>
              <a:gd name="connsiteX2" fmla="*/ 26812 w 4425474"/>
              <a:gd name="connsiteY2" fmla="*/ 503982 h 1995509"/>
              <a:gd name="connsiteX3" fmla="*/ 680438 w 4425474"/>
              <a:gd name="connsiteY3" fmla="*/ 98944 h 1995509"/>
              <a:gd name="connsiteX4" fmla="*/ 3889024 w 4425474"/>
              <a:gd name="connsiteY4" fmla="*/ 63665 h 1995509"/>
              <a:gd name="connsiteX5" fmla="*/ 4417640 w 4425474"/>
              <a:gd name="connsiteY5" fmla="*/ 838901 h 1995509"/>
              <a:gd name="connsiteX6" fmla="*/ 3883092 w 4425474"/>
              <a:gd name="connsiteY6" fmla="*/ 1660877 h 1995509"/>
              <a:gd name="connsiteX7" fmla="*/ 933874 w 4425474"/>
              <a:gd name="connsiteY7" fmla="*/ 1675248 h 1995509"/>
              <a:gd name="connsiteX8" fmla="*/ 941810 w 4425474"/>
              <a:gd name="connsiteY8" fmla="*/ 1995509 h 1995509"/>
              <a:gd name="connsiteX9" fmla="*/ 556735 w 4425474"/>
              <a:gd name="connsiteY9" fmla="*/ 1654095 h 1995509"/>
              <a:gd name="connsiteX0" fmla="*/ 556735 w 4425474"/>
              <a:gd name="connsiteY0" fmla="*/ 1655129 h 1996543"/>
              <a:gd name="connsiteX1" fmla="*/ 167956 w 4425474"/>
              <a:gd name="connsiteY1" fmla="*/ 1343956 h 1996543"/>
              <a:gd name="connsiteX2" fmla="*/ 26812 w 4425474"/>
              <a:gd name="connsiteY2" fmla="*/ 505016 h 1996543"/>
              <a:gd name="connsiteX3" fmla="*/ 680438 w 4425474"/>
              <a:gd name="connsiteY3" fmla="*/ 99978 h 1996543"/>
              <a:gd name="connsiteX4" fmla="*/ 3889024 w 4425474"/>
              <a:gd name="connsiteY4" fmla="*/ 64699 h 1996543"/>
              <a:gd name="connsiteX5" fmla="*/ 4417640 w 4425474"/>
              <a:gd name="connsiteY5" fmla="*/ 839935 h 1996543"/>
              <a:gd name="connsiteX6" fmla="*/ 3883092 w 4425474"/>
              <a:gd name="connsiteY6" fmla="*/ 1661911 h 1996543"/>
              <a:gd name="connsiteX7" fmla="*/ 933874 w 4425474"/>
              <a:gd name="connsiteY7" fmla="*/ 1676282 h 1996543"/>
              <a:gd name="connsiteX8" fmla="*/ 941810 w 4425474"/>
              <a:gd name="connsiteY8" fmla="*/ 1996543 h 1996543"/>
              <a:gd name="connsiteX9" fmla="*/ 556735 w 4425474"/>
              <a:gd name="connsiteY9" fmla="*/ 1655129 h 1996543"/>
              <a:gd name="connsiteX0" fmla="*/ 550979 w 4421752"/>
              <a:gd name="connsiteY0" fmla="*/ 1650230 h 1991644"/>
              <a:gd name="connsiteX1" fmla="*/ 162200 w 4421752"/>
              <a:gd name="connsiteY1" fmla="*/ 1339057 h 1991644"/>
              <a:gd name="connsiteX2" fmla="*/ 21056 w 4421752"/>
              <a:gd name="connsiteY2" fmla="*/ 500117 h 1991644"/>
              <a:gd name="connsiteX3" fmla="*/ 587675 w 4421752"/>
              <a:gd name="connsiteY3" fmla="*/ 108032 h 1991644"/>
              <a:gd name="connsiteX4" fmla="*/ 3883268 w 4421752"/>
              <a:gd name="connsiteY4" fmla="*/ 59800 h 1991644"/>
              <a:gd name="connsiteX5" fmla="*/ 4411884 w 4421752"/>
              <a:gd name="connsiteY5" fmla="*/ 835036 h 1991644"/>
              <a:gd name="connsiteX6" fmla="*/ 3877336 w 4421752"/>
              <a:gd name="connsiteY6" fmla="*/ 1657012 h 1991644"/>
              <a:gd name="connsiteX7" fmla="*/ 928118 w 4421752"/>
              <a:gd name="connsiteY7" fmla="*/ 1671383 h 1991644"/>
              <a:gd name="connsiteX8" fmla="*/ 936054 w 4421752"/>
              <a:gd name="connsiteY8" fmla="*/ 1991644 h 1991644"/>
              <a:gd name="connsiteX9" fmla="*/ 550979 w 4421752"/>
              <a:gd name="connsiteY9" fmla="*/ 1650230 h 1991644"/>
              <a:gd name="connsiteX0" fmla="*/ 550979 w 4423181"/>
              <a:gd name="connsiteY0" fmla="*/ 1701894 h 2043308"/>
              <a:gd name="connsiteX1" fmla="*/ 162200 w 4423181"/>
              <a:gd name="connsiteY1" fmla="*/ 1390721 h 2043308"/>
              <a:gd name="connsiteX2" fmla="*/ 21056 w 4423181"/>
              <a:gd name="connsiteY2" fmla="*/ 551781 h 2043308"/>
              <a:gd name="connsiteX3" fmla="*/ 587675 w 4423181"/>
              <a:gd name="connsiteY3" fmla="*/ 159696 h 2043308"/>
              <a:gd name="connsiteX4" fmla="*/ 3883268 w 4423181"/>
              <a:gd name="connsiteY4" fmla="*/ 111464 h 2043308"/>
              <a:gd name="connsiteX5" fmla="*/ 4411884 w 4423181"/>
              <a:gd name="connsiteY5" fmla="*/ 886700 h 2043308"/>
              <a:gd name="connsiteX6" fmla="*/ 3877336 w 4423181"/>
              <a:gd name="connsiteY6" fmla="*/ 1708676 h 2043308"/>
              <a:gd name="connsiteX7" fmla="*/ 928118 w 4423181"/>
              <a:gd name="connsiteY7" fmla="*/ 1723047 h 2043308"/>
              <a:gd name="connsiteX8" fmla="*/ 936054 w 4423181"/>
              <a:gd name="connsiteY8" fmla="*/ 2043308 h 2043308"/>
              <a:gd name="connsiteX9" fmla="*/ 550979 w 4423181"/>
              <a:gd name="connsiteY9" fmla="*/ 1701894 h 2043308"/>
              <a:gd name="connsiteX0" fmla="*/ 550979 w 4416703"/>
              <a:gd name="connsiteY0" fmla="*/ 1724338 h 2065752"/>
              <a:gd name="connsiteX1" fmla="*/ 162200 w 4416703"/>
              <a:gd name="connsiteY1" fmla="*/ 1413165 h 2065752"/>
              <a:gd name="connsiteX2" fmla="*/ 21056 w 4416703"/>
              <a:gd name="connsiteY2" fmla="*/ 574225 h 2065752"/>
              <a:gd name="connsiteX3" fmla="*/ 587675 w 4416703"/>
              <a:gd name="connsiteY3" fmla="*/ 182140 h 2065752"/>
              <a:gd name="connsiteX4" fmla="*/ 3836784 w 4416703"/>
              <a:gd name="connsiteY4" fmla="*/ 102710 h 2065752"/>
              <a:gd name="connsiteX5" fmla="*/ 4411884 w 4416703"/>
              <a:gd name="connsiteY5" fmla="*/ 909144 h 2065752"/>
              <a:gd name="connsiteX6" fmla="*/ 3877336 w 4416703"/>
              <a:gd name="connsiteY6" fmla="*/ 1731120 h 2065752"/>
              <a:gd name="connsiteX7" fmla="*/ 928118 w 4416703"/>
              <a:gd name="connsiteY7" fmla="*/ 1745491 h 2065752"/>
              <a:gd name="connsiteX8" fmla="*/ 936054 w 4416703"/>
              <a:gd name="connsiteY8" fmla="*/ 2065752 h 2065752"/>
              <a:gd name="connsiteX9" fmla="*/ 550979 w 4416703"/>
              <a:gd name="connsiteY9" fmla="*/ 1724338 h 2065752"/>
              <a:gd name="connsiteX0" fmla="*/ 560106 w 4423497"/>
              <a:gd name="connsiteY0" fmla="*/ 1682522 h 2023936"/>
              <a:gd name="connsiteX1" fmla="*/ 171327 w 4423497"/>
              <a:gd name="connsiteY1" fmla="*/ 1371349 h 2023936"/>
              <a:gd name="connsiteX2" fmla="*/ 30183 w 4423497"/>
              <a:gd name="connsiteY2" fmla="*/ 532409 h 2023936"/>
              <a:gd name="connsiteX3" fmla="*/ 733796 w 4423497"/>
              <a:gd name="connsiteY3" fmla="*/ 110109 h 2023936"/>
              <a:gd name="connsiteX4" fmla="*/ 3845911 w 4423497"/>
              <a:gd name="connsiteY4" fmla="*/ 60894 h 2023936"/>
              <a:gd name="connsiteX5" fmla="*/ 4421011 w 4423497"/>
              <a:gd name="connsiteY5" fmla="*/ 867328 h 2023936"/>
              <a:gd name="connsiteX6" fmla="*/ 3886463 w 4423497"/>
              <a:gd name="connsiteY6" fmla="*/ 1689304 h 2023936"/>
              <a:gd name="connsiteX7" fmla="*/ 937245 w 4423497"/>
              <a:gd name="connsiteY7" fmla="*/ 1703675 h 2023936"/>
              <a:gd name="connsiteX8" fmla="*/ 945181 w 4423497"/>
              <a:gd name="connsiteY8" fmla="*/ 2023936 h 2023936"/>
              <a:gd name="connsiteX9" fmla="*/ 560106 w 4423497"/>
              <a:gd name="connsiteY9" fmla="*/ 1682522 h 2023936"/>
              <a:gd name="connsiteX0" fmla="*/ 563605 w 4426572"/>
              <a:gd name="connsiteY0" fmla="*/ 1726456 h 2067870"/>
              <a:gd name="connsiteX1" fmla="*/ 174826 w 4426572"/>
              <a:gd name="connsiteY1" fmla="*/ 1415283 h 2067870"/>
              <a:gd name="connsiteX2" fmla="*/ 33682 w 4426572"/>
              <a:gd name="connsiteY2" fmla="*/ 576343 h 2067870"/>
              <a:gd name="connsiteX3" fmla="*/ 788618 w 4426572"/>
              <a:gd name="connsiteY3" fmla="*/ 60926 h 2067870"/>
              <a:gd name="connsiteX4" fmla="*/ 3849410 w 4426572"/>
              <a:gd name="connsiteY4" fmla="*/ 104828 h 2067870"/>
              <a:gd name="connsiteX5" fmla="*/ 4424510 w 4426572"/>
              <a:gd name="connsiteY5" fmla="*/ 911262 h 2067870"/>
              <a:gd name="connsiteX6" fmla="*/ 3889962 w 4426572"/>
              <a:gd name="connsiteY6" fmla="*/ 1733238 h 2067870"/>
              <a:gd name="connsiteX7" fmla="*/ 940744 w 4426572"/>
              <a:gd name="connsiteY7" fmla="*/ 1747609 h 2067870"/>
              <a:gd name="connsiteX8" fmla="*/ 948680 w 4426572"/>
              <a:gd name="connsiteY8" fmla="*/ 2067870 h 2067870"/>
              <a:gd name="connsiteX9" fmla="*/ 563605 w 4426572"/>
              <a:gd name="connsiteY9" fmla="*/ 1726456 h 2067870"/>
              <a:gd name="connsiteX0" fmla="*/ 563605 w 4426571"/>
              <a:gd name="connsiteY0" fmla="*/ 1726456 h 2067870"/>
              <a:gd name="connsiteX1" fmla="*/ 174826 w 4426571"/>
              <a:gd name="connsiteY1" fmla="*/ 1415283 h 2067870"/>
              <a:gd name="connsiteX2" fmla="*/ 33682 w 4426571"/>
              <a:gd name="connsiteY2" fmla="*/ 576343 h 2067870"/>
              <a:gd name="connsiteX3" fmla="*/ 788618 w 4426571"/>
              <a:gd name="connsiteY3" fmla="*/ 60926 h 2067870"/>
              <a:gd name="connsiteX4" fmla="*/ 3849410 w 4426571"/>
              <a:gd name="connsiteY4" fmla="*/ 104828 h 2067870"/>
              <a:gd name="connsiteX5" fmla="*/ 4424510 w 4426571"/>
              <a:gd name="connsiteY5" fmla="*/ 911262 h 2067870"/>
              <a:gd name="connsiteX6" fmla="*/ 3569489 w 4426571"/>
              <a:gd name="connsiteY6" fmla="*/ 1762468 h 2067870"/>
              <a:gd name="connsiteX7" fmla="*/ 940744 w 4426571"/>
              <a:gd name="connsiteY7" fmla="*/ 1747609 h 2067870"/>
              <a:gd name="connsiteX8" fmla="*/ 948680 w 4426571"/>
              <a:gd name="connsiteY8" fmla="*/ 2067870 h 2067870"/>
              <a:gd name="connsiteX9" fmla="*/ 563605 w 4426571"/>
              <a:gd name="connsiteY9" fmla="*/ 1726456 h 2067870"/>
              <a:gd name="connsiteX0" fmla="*/ 563605 w 4426571"/>
              <a:gd name="connsiteY0" fmla="*/ 1726456 h 2067870"/>
              <a:gd name="connsiteX1" fmla="*/ 174826 w 4426571"/>
              <a:gd name="connsiteY1" fmla="*/ 1415283 h 2067870"/>
              <a:gd name="connsiteX2" fmla="*/ 33682 w 4426571"/>
              <a:gd name="connsiteY2" fmla="*/ 576343 h 2067870"/>
              <a:gd name="connsiteX3" fmla="*/ 788618 w 4426571"/>
              <a:gd name="connsiteY3" fmla="*/ 60926 h 2067870"/>
              <a:gd name="connsiteX4" fmla="*/ 3849410 w 4426571"/>
              <a:gd name="connsiteY4" fmla="*/ 104828 h 2067870"/>
              <a:gd name="connsiteX5" fmla="*/ 4424510 w 4426571"/>
              <a:gd name="connsiteY5" fmla="*/ 911262 h 2067870"/>
              <a:gd name="connsiteX6" fmla="*/ 3569489 w 4426571"/>
              <a:gd name="connsiteY6" fmla="*/ 1762468 h 2067870"/>
              <a:gd name="connsiteX7" fmla="*/ 940744 w 4426571"/>
              <a:gd name="connsiteY7" fmla="*/ 1747609 h 2067870"/>
              <a:gd name="connsiteX8" fmla="*/ 948680 w 4426571"/>
              <a:gd name="connsiteY8" fmla="*/ 2067870 h 2067870"/>
              <a:gd name="connsiteX9" fmla="*/ 563605 w 4426571"/>
              <a:gd name="connsiteY9" fmla="*/ 1726456 h 2067870"/>
              <a:gd name="connsiteX0" fmla="*/ 564281 w 4427247"/>
              <a:gd name="connsiteY0" fmla="*/ 1726456 h 2067870"/>
              <a:gd name="connsiteX1" fmla="*/ 172251 w 4427247"/>
              <a:gd name="connsiteY1" fmla="*/ 1374183 h 2067870"/>
              <a:gd name="connsiteX2" fmla="*/ 34358 w 4427247"/>
              <a:gd name="connsiteY2" fmla="*/ 576343 h 2067870"/>
              <a:gd name="connsiteX3" fmla="*/ 789294 w 4427247"/>
              <a:gd name="connsiteY3" fmla="*/ 60926 h 2067870"/>
              <a:gd name="connsiteX4" fmla="*/ 3850086 w 4427247"/>
              <a:gd name="connsiteY4" fmla="*/ 104828 h 2067870"/>
              <a:gd name="connsiteX5" fmla="*/ 4425186 w 4427247"/>
              <a:gd name="connsiteY5" fmla="*/ 911262 h 2067870"/>
              <a:gd name="connsiteX6" fmla="*/ 3570165 w 4427247"/>
              <a:gd name="connsiteY6" fmla="*/ 1762468 h 2067870"/>
              <a:gd name="connsiteX7" fmla="*/ 941420 w 4427247"/>
              <a:gd name="connsiteY7" fmla="*/ 1747609 h 2067870"/>
              <a:gd name="connsiteX8" fmla="*/ 949356 w 4427247"/>
              <a:gd name="connsiteY8" fmla="*/ 2067870 h 2067870"/>
              <a:gd name="connsiteX9" fmla="*/ 564281 w 4427247"/>
              <a:gd name="connsiteY9" fmla="*/ 1726456 h 2067870"/>
              <a:gd name="connsiteX0" fmla="*/ 564281 w 4427247"/>
              <a:gd name="connsiteY0" fmla="*/ 1741318 h 2082732"/>
              <a:gd name="connsiteX1" fmla="*/ 172251 w 4427247"/>
              <a:gd name="connsiteY1" fmla="*/ 1389045 h 2082732"/>
              <a:gd name="connsiteX2" fmla="*/ 34358 w 4427247"/>
              <a:gd name="connsiteY2" fmla="*/ 591205 h 2082732"/>
              <a:gd name="connsiteX3" fmla="*/ 789294 w 4427247"/>
              <a:gd name="connsiteY3" fmla="*/ 75788 h 2082732"/>
              <a:gd name="connsiteX4" fmla="*/ 3850086 w 4427247"/>
              <a:gd name="connsiteY4" fmla="*/ 119690 h 2082732"/>
              <a:gd name="connsiteX5" fmla="*/ 4425186 w 4427247"/>
              <a:gd name="connsiteY5" fmla="*/ 926124 h 2082732"/>
              <a:gd name="connsiteX6" fmla="*/ 3570165 w 4427247"/>
              <a:gd name="connsiteY6" fmla="*/ 1777330 h 2082732"/>
              <a:gd name="connsiteX7" fmla="*/ 941420 w 4427247"/>
              <a:gd name="connsiteY7" fmla="*/ 1762471 h 2082732"/>
              <a:gd name="connsiteX8" fmla="*/ 949356 w 4427247"/>
              <a:gd name="connsiteY8" fmla="*/ 2082732 h 2082732"/>
              <a:gd name="connsiteX9" fmla="*/ 564281 w 4427247"/>
              <a:gd name="connsiteY9" fmla="*/ 1741318 h 2082732"/>
              <a:gd name="connsiteX0" fmla="*/ 564281 w 4427247"/>
              <a:gd name="connsiteY0" fmla="*/ 1741318 h 2082732"/>
              <a:gd name="connsiteX1" fmla="*/ 172251 w 4427247"/>
              <a:gd name="connsiteY1" fmla="*/ 1389045 h 2082732"/>
              <a:gd name="connsiteX2" fmla="*/ 34358 w 4427247"/>
              <a:gd name="connsiteY2" fmla="*/ 591205 h 2082732"/>
              <a:gd name="connsiteX3" fmla="*/ 789294 w 4427247"/>
              <a:gd name="connsiteY3" fmla="*/ 75788 h 2082732"/>
              <a:gd name="connsiteX4" fmla="*/ 3850086 w 4427247"/>
              <a:gd name="connsiteY4" fmla="*/ 119690 h 2082732"/>
              <a:gd name="connsiteX5" fmla="*/ 4425186 w 4427247"/>
              <a:gd name="connsiteY5" fmla="*/ 926124 h 2082732"/>
              <a:gd name="connsiteX6" fmla="*/ 3570165 w 4427247"/>
              <a:gd name="connsiteY6" fmla="*/ 1777330 h 2082732"/>
              <a:gd name="connsiteX7" fmla="*/ 1156249 w 4427247"/>
              <a:gd name="connsiteY7" fmla="*/ 1788819 h 2082732"/>
              <a:gd name="connsiteX8" fmla="*/ 949356 w 4427247"/>
              <a:gd name="connsiteY8" fmla="*/ 2082732 h 2082732"/>
              <a:gd name="connsiteX9" fmla="*/ 564281 w 4427247"/>
              <a:gd name="connsiteY9" fmla="*/ 1741318 h 2082732"/>
              <a:gd name="connsiteX0" fmla="*/ 564281 w 4427247"/>
              <a:gd name="connsiteY0" fmla="*/ 1741318 h 2116439"/>
              <a:gd name="connsiteX1" fmla="*/ 172251 w 4427247"/>
              <a:gd name="connsiteY1" fmla="*/ 1389045 h 2116439"/>
              <a:gd name="connsiteX2" fmla="*/ 34358 w 4427247"/>
              <a:gd name="connsiteY2" fmla="*/ 591205 h 2116439"/>
              <a:gd name="connsiteX3" fmla="*/ 789294 w 4427247"/>
              <a:gd name="connsiteY3" fmla="*/ 75788 h 2116439"/>
              <a:gd name="connsiteX4" fmla="*/ 3850086 w 4427247"/>
              <a:gd name="connsiteY4" fmla="*/ 119690 h 2116439"/>
              <a:gd name="connsiteX5" fmla="*/ 4425186 w 4427247"/>
              <a:gd name="connsiteY5" fmla="*/ 926124 h 2116439"/>
              <a:gd name="connsiteX6" fmla="*/ 3570165 w 4427247"/>
              <a:gd name="connsiteY6" fmla="*/ 1777330 h 2116439"/>
              <a:gd name="connsiteX7" fmla="*/ 1156249 w 4427247"/>
              <a:gd name="connsiteY7" fmla="*/ 1788819 h 2116439"/>
              <a:gd name="connsiteX8" fmla="*/ 1157432 w 4427247"/>
              <a:gd name="connsiteY8" fmla="*/ 2116439 h 2116439"/>
              <a:gd name="connsiteX9" fmla="*/ 564281 w 4427247"/>
              <a:gd name="connsiteY9" fmla="*/ 1741318 h 2116439"/>
              <a:gd name="connsiteX0" fmla="*/ 722695 w 4430824"/>
              <a:gd name="connsiteY0" fmla="*/ 1751186 h 2116439"/>
              <a:gd name="connsiteX1" fmla="*/ 175828 w 4430824"/>
              <a:gd name="connsiteY1" fmla="*/ 1389045 h 2116439"/>
              <a:gd name="connsiteX2" fmla="*/ 37935 w 4430824"/>
              <a:gd name="connsiteY2" fmla="*/ 591205 h 2116439"/>
              <a:gd name="connsiteX3" fmla="*/ 792871 w 4430824"/>
              <a:gd name="connsiteY3" fmla="*/ 75788 h 2116439"/>
              <a:gd name="connsiteX4" fmla="*/ 3853663 w 4430824"/>
              <a:gd name="connsiteY4" fmla="*/ 119690 h 2116439"/>
              <a:gd name="connsiteX5" fmla="*/ 4428763 w 4430824"/>
              <a:gd name="connsiteY5" fmla="*/ 926124 h 2116439"/>
              <a:gd name="connsiteX6" fmla="*/ 3573742 w 4430824"/>
              <a:gd name="connsiteY6" fmla="*/ 1777330 h 2116439"/>
              <a:gd name="connsiteX7" fmla="*/ 1159826 w 4430824"/>
              <a:gd name="connsiteY7" fmla="*/ 1788819 h 2116439"/>
              <a:gd name="connsiteX8" fmla="*/ 1161009 w 4430824"/>
              <a:gd name="connsiteY8" fmla="*/ 2116439 h 2116439"/>
              <a:gd name="connsiteX9" fmla="*/ 722695 w 4430824"/>
              <a:gd name="connsiteY9" fmla="*/ 1751186 h 2116439"/>
              <a:gd name="connsiteX0" fmla="*/ 722695 w 4430824"/>
              <a:gd name="connsiteY0" fmla="*/ 1751186 h 2116439"/>
              <a:gd name="connsiteX1" fmla="*/ 175828 w 4430824"/>
              <a:gd name="connsiteY1" fmla="*/ 1389045 h 2116439"/>
              <a:gd name="connsiteX2" fmla="*/ 37935 w 4430824"/>
              <a:gd name="connsiteY2" fmla="*/ 591205 h 2116439"/>
              <a:gd name="connsiteX3" fmla="*/ 792871 w 4430824"/>
              <a:gd name="connsiteY3" fmla="*/ 75788 h 2116439"/>
              <a:gd name="connsiteX4" fmla="*/ 3853663 w 4430824"/>
              <a:gd name="connsiteY4" fmla="*/ 119690 h 2116439"/>
              <a:gd name="connsiteX5" fmla="*/ 4428763 w 4430824"/>
              <a:gd name="connsiteY5" fmla="*/ 926124 h 2116439"/>
              <a:gd name="connsiteX6" fmla="*/ 3573742 w 4430824"/>
              <a:gd name="connsiteY6" fmla="*/ 1777330 h 2116439"/>
              <a:gd name="connsiteX7" fmla="*/ 1159826 w 4430824"/>
              <a:gd name="connsiteY7" fmla="*/ 1788819 h 2116439"/>
              <a:gd name="connsiteX8" fmla="*/ 1161009 w 4430824"/>
              <a:gd name="connsiteY8" fmla="*/ 2116439 h 2116439"/>
              <a:gd name="connsiteX9" fmla="*/ 722695 w 4430824"/>
              <a:gd name="connsiteY9" fmla="*/ 1751186 h 2116439"/>
              <a:gd name="connsiteX0" fmla="*/ 722695 w 4428763"/>
              <a:gd name="connsiteY0" fmla="*/ 1751186 h 2116439"/>
              <a:gd name="connsiteX1" fmla="*/ 175828 w 4428763"/>
              <a:gd name="connsiteY1" fmla="*/ 1389045 h 2116439"/>
              <a:gd name="connsiteX2" fmla="*/ 37935 w 4428763"/>
              <a:gd name="connsiteY2" fmla="*/ 591205 h 2116439"/>
              <a:gd name="connsiteX3" fmla="*/ 792871 w 4428763"/>
              <a:gd name="connsiteY3" fmla="*/ 75788 h 2116439"/>
              <a:gd name="connsiteX4" fmla="*/ 3853663 w 4428763"/>
              <a:gd name="connsiteY4" fmla="*/ 119690 h 2116439"/>
              <a:gd name="connsiteX5" fmla="*/ 4428763 w 4428763"/>
              <a:gd name="connsiteY5" fmla="*/ 926124 h 2116439"/>
              <a:gd name="connsiteX6" fmla="*/ 3573742 w 4428763"/>
              <a:gd name="connsiteY6" fmla="*/ 1777330 h 2116439"/>
              <a:gd name="connsiteX7" fmla="*/ 1159826 w 4428763"/>
              <a:gd name="connsiteY7" fmla="*/ 1788819 h 2116439"/>
              <a:gd name="connsiteX8" fmla="*/ 1161009 w 4428763"/>
              <a:gd name="connsiteY8" fmla="*/ 2116439 h 2116439"/>
              <a:gd name="connsiteX9" fmla="*/ 722695 w 4428763"/>
              <a:gd name="connsiteY9" fmla="*/ 1751186 h 2116439"/>
              <a:gd name="connsiteX0" fmla="*/ 722695 w 4428763"/>
              <a:gd name="connsiteY0" fmla="*/ 1737220 h 2102473"/>
              <a:gd name="connsiteX1" fmla="*/ 175828 w 4428763"/>
              <a:gd name="connsiteY1" fmla="*/ 1375079 h 2102473"/>
              <a:gd name="connsiteX2" fmla="*/ 37935 w 4428763"/>
              <a:gd name="connsiteY2" fmla="*/ 577239 h 2102473"/>
              <a:gd name="connsiteX3" fmla="*/ 792871 w 4428763"/>
              <a:gd name="connsiteY3" fmla="*/ 61822 h 2102473"/>
              <a:gd name="connsiteX4" fmla="*/ 3822903 w 4428763"/>
              <a:gd name="connsiteY4" fmla="*/ 104021 h 2102473"/>
              <a:gd name="connsiteX5" fmla="*/ 4428763 w 4428763"/>
              <a:gd name="connsiteY5" fmla="*/ 912158 h 2102473"/>
              <a:gd name="connsiteX6" fmla="*/ 3573742 w 4428763"/>
              <a:gd name="connsiteY6" fmla="*/ 1763364 h 2102473"/>
              <a:gd name="connsiteX7" fmla="*/ 1159826 w 4428763"/>
              <a:gd name="connsiteY7" fmla="*/ 1774853 h 2102473"/>
              <a:gd name="connsiteX8" fmla="*/ 1161009 w 4428763"/>
              <a:gd name="connsiteY8" fmla="*/ 2102473 h 2102473"/>
              <a:gd name="connsiteX9" fmla="*/ 722695 w 4428763"/>
              <a:gd name="connsiteY9" fmla="*/ 1737220 h 2102473"/>
              <a:gd name="connsiteX0" fmla="*/ 722695 w 4428763"/>
              <a:gd name="connsiteY0" fmla="*/ 1737220 h 2102473"/>
              <a:gd name="connsiteX1" fmla="*/ 175828 w 4428763"/>
              <a:gd name="connsiteY1" fmla="*/ 1375079 h 2102473"/>
              <a:gd name="connsiteX2" fmla="*/ 37935 w 4428763"/>
              <a:gd name="connsiteY2" fmla="*/ 577239 h 2102473"/>
              <a:gd name="connsiteX3" fmla="*/ 792871 w 4428763"/>
              <a:gd name="connsiteY3" fmla="*/ 61822 h 2102473"/>
              <a:gd name="connsiteX4" fmla="*/ 3822903 w 4428763"/>
              <a:gd name="connsiteY4" fmla="*/ 104021 h 2102473"/>
              <a:gd name="connsiteX5" fmla="*/ 4428763 w 4428763"/>
              <a:gd name="connsiteY5" fmla="*/ 912158 h 2102473"/>
              <a:gd name="connsiteX6" fmla="*/ 3573742 w 4428763"/>
              <a:gd name="connsiteY6" fmla="*/ 1763364 h 2102473"/>
              <a:gd name="connsiteX7" fmla="*/ 1159826 w 4428763"/>
              <a:gd name="connsiteY7" fmla="*/ 1774853 h 2102473"/>
              <a:gd name="connsiteX8" fmla="*/ 1161009 w 4428763"/>
              <a:gd name="connsiteY8" fmla="*/ 2102473 h 2102473"/>
              <a:gd name="connsiteX9" fmla="*/ 722695 w 4428763"/>
              <a:gd name="connsiteY9" fmla="*/ 1737220 h 210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8763" h="2102473">
                <a:moveTo>
                  <a:pt x="722695" y="1737220"/>
                </a:moveTo>
                <a:cubicBezTo>
                  <a:pt x="541817" y="1663774"/>
                  <a:pt x="289955" y="1568409"/>
                  <a:pt x="175828" y="1375079"/>
                </a:cubicBezTo>
                <a:cubicBezTo>
                  <a:pt x="61701" y="1181749"/>
                  <a:pt x="-64905" y="796115"/>
                  <a:pt x="37935" y="577239"/>
                </a:cubicBezTo>
                <a:cubicBezTo>
                  <a:pt x="140775" y="358363"/>
                  <a:pt x="162043" y="140692"/>
                  <a:pt x="792871" y="61822"/>
                </a:cubicBezTo>
                <a:cubicBezTo>
                  <a:pt x="1423699" y="-17048"/>
                  <a:pt x="3216921" y="-37702"/>
                  <a:pt x="3822903" y="104021"/>
                </a:cubicBezTo>
                <a:cubicBezTo>
                  <a:pt x="4428885" y="245744"/>
                  <a:pt x="4416953" y="658639"/>
                  <a:pt x="4428763" y="912158"/>
                </a:cubicBezTo>
                <a:cubicBezTo>
                  <a:pt x="4404194" y="1365424"/>
                  <a:pt x="4118565" y="1619581"/>
                  <a:pt x="3573742" y="1763364"/>
                </a:cubicBezTo>
                <a:cubicBezTo>
                  <a:pt x="3028919" y="1907147"/>
                  <a:pt x="1313245" y="1816204"/>
                  <a:pt x="1159826" y="1774853"/>
                </a:cubicBezTo>
                <a:cubicBezTo>
                  <a:pt x="1098295" y="1880771"/>
                  <a:pt x="1112279" y="1894673"/>
                  <a:pt x="1161009" y="2102473"/>
                </a:cubicBezTo>
                <a:cubicBezTo>
                  <a:pt x="929550" y="1950845"/>
                  <a:pt x="722695" y="1737220"/>
                  <a:pt x="722695" y="1737220"/>
                </a:cubicBezTo>
                <a:close/>
              </a:path>
            </a:pathLst>
          </a:custGeom>
          <a:noFill/>
          <a:ln w="19050" cap="flat">
            <a:solidFill>
              <a:schemeClr val="tx1"/>
            </a:solidFill>
            <a:prstDash val="solid"/>
            <a:miter/>
          </a:ln>
        </p:spPr>
        <p:txBody>
          <a:bodyPr rtlCol="0" anchor="ctr"/>
          <a:lstStyle/>
          <a:p>
            <a:endParaRPr lang="en-US"/>
          </a:p>
        </p:txBody>
      </p:sp>
    </p:spTree>
    <p:extLst>
      <p:ext uri="{BB962C8B-B14F-4D97-AF65-F5344CB8AC3E}">
        <p14:creationId xmlns:p14="http://schemas.microsoft.com/office/powerpoint/2010/main" val="340914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3D3B2-4B58-B086-FDCD-306DB0A1B906}"/>
              </a:ext>
            </a:extLst>
          </p:cNvPr>
          <p:cNvSpPr>
            <a:spLocks noGrp="1"/>
          </p:cNvSpPr>
          <p:nvPr>
            <p:ph type="title"/>
          </p:nvPr>
        </p:nvSpPr>
        <p:spPr/>
        <p:txBody>
          <a:bodyPr/>
          <a:lstStyle/>
          <a:p>
            <a:r>
              <a:rPr lang="en-US" dirty="0"/>
              <a:t>How to get more people in our stadium</a:t>
            </a:r>
          </a:p>
        </p:txBody>
      </p:sp>
      <p:sp>
        <p:nvSpPr>
          <p:cNvPr id="3" name="Content Placeholder 2">
            <a:extLst>
              <a:ext uri="{FF2B5EF4-FFF2-40B4-BE49-F238E27FC236}">
                <a16:creationId xmlns:a16="http://schemas.microsoft.com/office/drawing/2014/main" id="{B156CA7B-9A2D-7FAD-B879-A33CD1D87591}"/>
              </a:ext>
            </a:extLst>
          </p:cNvPr>
          <p:cNvSpPr>
            <a:spLocks noGrp="1"/>
          </p:cNvSpPr>
          <p:nvPr>
            <p:ph idx="1"/>
          </p:nvPr>
        </p:nvSpPr>
        <p:spPr/>
        <p:txBody>
          <a:bodyPr/>
          <a:lstStyle/>
          <a:p>
            <a:r>
              <a:rPr lang="en-US" dirty="0"/>
              <a:t>We will be looking at a couple of charts to find out what is the best method of getting our attendance up for baseball games. </a:t>
            </a:r>
          </a:p>
        </p:txBody>
      </p:sp>
    </p:spTree>
    <p:extLst>
      <p:ext uri="{BB962C8B-B14F-4D97-AF65-F5344CB8AC3E}">
        <p14:creationId xmlns:p14="http://schemas.microsoft.com/office/powerpoint/2010/main" val="25352947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56FCD-87B9-2CAA-6F29-0C7525D3EE33}"/>
              </a:ext>
            </a:extLst>
          </p:cNvPr>
          <p:cNvSpPr>
            <a:spLocks noGrp="1"/>
          </p:cNvSpPr>
          <p:nvPr>
            <p:ph type="title"/>
          </p:nvPr>
        </p:nvSpPr>
        <p:spPr/>
        <p:txBody>
          <a:bodyPr/>
          <a:lstStyle/>
          <a:p>
            <a:r>
              <a:rPr lang="en-US" dirty="0"/>
              <a:t>Day of the week and time comparison</a:t>
            </a:r>
          </a:p>
        </p:txBody>
      </p:sp>
      <p:sp>
        <p:nvSpPr>
          <p:cNvPr id="3" name="Content Placeholder 2">
            <a:extLst>
              <a:ext uri="{FF2B5EF4-FFF2-40B4-BE49-F238E27FC236}">
                <a16:creationId xmlns:a16="http://schemas.microsoft.com/office/drawing/2014/main" id="{3F474861-3137-FFE4-FB36-C5762F49DDD5}"/>
              </a:ext>
            </a:extLst>
          </p:cNvPr>
          <p:cNvSpPr>
            <a:spLocks noGrp="1"/>
          </p:cNvSpPr>
          <p:nvPr>
            <p:ph idx="1"/>
          </p:nvPr>
        </p:nvSpPr>
        <p:spPr>
          <a:xfrm>
            <a:off x="838201" y="1682898"/>
            <a:ext cx="10333074" cy="3827722"/>
          </a:xfrm>
        </p:spPr>
        <p:txBody>
          <a:bodyPr/>
          <a:lstStyle/>
          <a:p>
            <a:r>
              <a:rPr lang="en-US" dirty="0"/>
              <a:t>From here we can see more people attend games on Tuesday or Sunday,</a:t>
            </a:r>
          </a:p>
        </p:txBody>
      </p:sp>
      <p:pic>
        <p:nvPicPr>
          <p:cNvPr id="1028" name="Picture 4">
            <a:extLst>
              <a:ext uri="{FF2B5EF4-FFF2-40B4-BE49-F238E27FC236}">
                <a16:creationId xmlns:a16="http://schemas.microsoft.com/office/drawing/2014/main" id="{55661B27-4BEB-816E-3E14-DA5FD7DE1B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2285" y="2873117"/>
            <a:ext cx="10944905" cy="2724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83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5E64F-A8EC-ECAC-B8EF-385E112CA1A7}"/>
              </a:ext>
            </a:extLst>
          </p:cNvPr>
          <p:cNvSpPr>
            <a:spLocks noGrp="1"/>
          </p:cNvSpPr>
          <p:nvPr>
            <p:ph type="title"/>
          </p:nvPr>
        </p:nvSpPr>
        <p:spPr/>
        <p:txBody>
          <a:bodyPr/>
          <a:lstStyle/>
          <a:p>
            <a:r>
              <a:rPr lang="en-US" dirty="0"/>
              <a:t>Opponent effect on attendance</a:t>
            </a:r>
          </a:p>
        </p:txBody>
      </p:sp>
      <p:sp>
        <p:nvSpPr>
          <p:cNvPr id="3" name="Content Placeholder 2">
            <a:extLst>
              <a:ext uri="{FF2B5EF4-FFF2-40B4-BE49-F238E27FC236}">
                <a16:creationId xmlns:a16="http://schemas.microsoft.com/office/drawing/2014/main" id="{9412003F-71F5-C2BD-3388-0D0D59004FDF}"/>
              </a:ext>
            </a:extLst>
          </p:cNvPr>
          <p:cNvSpPr>
            <a:spLocks noGrp="1"/>
          </p:cNvSpPr>
          <p:nvPr>
            <p:ph idx="1"/>
          </p:nvPr>
        </p:nvSpPr>
        <p:spPr/>
        <p:txBody>
          <a:bodyPr/>
          <a:lstStyle/>
          <a:p>
            <a:r>
              <a:rPr lang="en-US" dirty="0"/>
              <a:t>Some opponents that the dodgers have rivalries with, like LA, bring in larger attendance rates</a:t>
            </a:r>
          </a:p>
        </p:txBody>
      </p:sp>
      <p:pic>
        <p:nvPicPr>
          <p:cNvPr id="2050" name="Picture 2">
            <a:extLst>
              <a:ext uri="{FF2B5EF4-FFF2-40B4-BE49-F238E27FC236}">
                <a16:creationId xmlns:a16="http://schemas.microsoft.com/office/drawing/2014/main" id="{2EEB09F1-B96D-4253-BB7E-F453473AD9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849" y="2745859"/>
            <a:ext cx="10858824" cy="3171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7923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B303F-8CBA-5E05-E2F7-3E54D24C036D}"/>
              </a:ext>
            </a:extLst>
          </p:cNvPr>
          <p:cNvSpPr>
            <a:spLocks noGrp="1"/>
          </p:cNvSpPr>
          <p:nvPr>
            <p:ph type="title"/>
          </p:nvPr>
        </p:nvSpPr>
        <p:spPr/>
        <p:txBody>
          <a:bodyPr/>
          <a:lstStyle/>
          <a:p>
            <a:r>
              <a:rPr lang="en-US" dirty="0"/>
              <a:t>Costly Merchandise at a game</a:t>
            </a:r>
          </a:p>
        </p:txBody>
      </p:sp>
      <p:sp>
        <p:nvSpPr>
          <p:cNvPr id="3" name="Content Placeholder 2">
            <a:extLst>
              <a:ext uri="{FF2B5EF4-FFF2-40B4-BE49-F238E27FC236}">
                <a16:creationId xmlns:a16="http://schemas.microsoft.com/office/drawing/2014/main" id="{11D4A185-C850-BAFB-319D-2D65F4D1FC79}"/>
              </a:ext>
            </a:extLst>
          </p:cNvPr>
          <p:cNvSpPr>
            <a:spLocks noGrp="1"/>
          </p:cNvSpPr>
          <p:nvPr>
            <p:ph idx="1"/>
          </p:nvPr>
        </p:nvSpPr>
        <p:spPr>
          <a:xfrm>
            <a:off x="768178" y="1653870"/>
            <a:ext cx="10936142" cy="4503090"/>
          </a:xfrm>
        </p:spPr>
        <p:txBody>
          <a:bodyPr/>
          <a:lstStyle/>
          <a:p>
            <a:r>
              <a:rPr lang="en-US" dirty="0"/>
              <a:t>We see that having fireworks is a neutral correlation and having a baseball cap that is given out is a negative correlation in attendance</a:t>
            </a:r>
          </a:p>
        </p:txBody>
      </p:sp>
      <p:pic>
        <p:nvPicPr>
          <p:cNvPr id="3074" name="Picture 2">
            <a:extLst>
              <a:ext uri="{FF2B5EF4-FFF2-40B4-BE49-F238E27FC236}">
                <a16:creationId xmlns:a16="http://schemas.microsoft.com/office/drawing/2014/main" id="{2F1BCA03-42F5-B9E1-F7C0-81F808432B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8178" y="2675861"/>
            <a:ext cx="6930199" cy="177854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0CECB635-0AC0-AC3A-7E88-E52EDB0E06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0698" y="4454408"/>
            <a:ext cx="7516651" cy="192905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319ED37-AAAF-D4E4-A62D-4A08ADB07A09}"/>
              </a:ext>
            </a:extLst>
          </p:cNvPr>
          <p:cNvSpPr txBox="1"/>
          <p:nvPr/>
        </p:nvSpPr>
        <p:spPr>
          <a:xfrm>
            <a:off x="8020594" y="2869998"/>
            <a:ext cx="1842497" cy="923330"/>
          </a:xfrm>
          <a:prstGeom prst="rect">
            <a:avLst/>
          </a:prstGeom>
          <a:noFill/>
        </p:spPr>
        <p:txBody>
          <a:bodyPr wrap="square">
            <a:spAutoFit/>
          </a:bodyPr>
          <a:lstStyle/>
          <a:p>
            <a:r>
              <a:rPr lang="en-US" dirty="0"/>
              <a:t>fireworks</a:t>
            </a:r>
          </a:p>
          <a:p>
            <a:r>
              <a:rPr lang="en-US" dirty="0"/>
              <a:t>NO     41032.179104</a:t>
            </a:r>
          </a:p>
          <a:p>
            <a:r>
              <a:rPr lang="en-US" dirty="0"/>
              <a:t>YES    41077.857143</a:t>
            </a:r>
          </a:p>
        </p:txBody>
      </p:sp>
      <p:sp>
        <p:nvSpPr>
          <p:cNvPr id="8" name="TextBox 7">
            <a:extLst>
              <a:ext uri="{FF2B5EF4-FFF2-40B4-BE49-F238E27FC236}">
                <a16:creationId xmlns:a16="http://schemas.microsoft.com/office/drawing/2014/main" id="{3833161D-B51A-DDBC-BEF0-216A30D9C1F9}"/>
              </a:ext>
            </a:extLst>
          </p:cNvPr>
          <p:cNvSpPr txBox="1"/>
          <p:nvPr/>
        </p:nvSpPr>
        <p:spPr>
          <a:xfrm>
            <a:off x="8375822" y="4690986"/>
            <a:ext cx="1576046" cy="923330"/>
          </a:xfrm>
          <a:prstGeom prst="rect">
            <a:avLst/>
          </a:prstGeom>
          <a:noFill/>
        </p:spPr>
        <p:txBody>
          <a:bodyPr wrap="square">
            <a:spAutoFit/>
          </a:bodyPr>
          <a:lstStyle/>
          <a:p>
            <a:r>
              <a:rPr lang="en-US" dirty="0"/>
              <a:t>cap</a:t>
            </a:r>
          </a:p>
          <a:p>
            <a:r>
              <a:rPr lang="en-US" dirty="0"/>
              <a:t>NO     41112.240506</a:t>
            </a:r>
          </a:p>
          <a:p>
            <a:r>
              <a:rPr lang="en-US" dirty="0"/>
              <a:t>YES    38189.500000</a:t>
            </a:r>
          </a:p>
        </p:txBody>
      </p:sp>
    </p:spTree>
    <p:extLst>
      <p:ext uri="{BB962C8B-B14F-4D97-AF65-F5344CB8AC3E}">
        <p14:creationId xmlns:p14="http://schemas.microsoft.com/office/powerpoint/2010/main" val="4083207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B303F-8CBA-5E05-E2F7-3E54D24C036D}"/>
              </a:ext>
            </a:extLst>
          </p:cNvPr>
          <p:cNvSpPr>
            <a:spLocks noGrp="1"/>
          </p:cNvSpPr>
          <p:nvPr>
            <p:ph type="title"/>
          </p:nvPr>
        </p:nvSpPr>
        <p:spPr/>
        <p:txBody>
          <a:bodyPr/>
          <a:lstStyle/>
          <a:p>
            <a:r>
              <a:rPr lang="en-US" dirty="0"/>
              <a:t>Costly Merchandise at a game</a:t>
            </a:r>
          </a:p>
        </p:txBody>
      </p:sp>
      <p:sp>
        <p:nvSpPr>
          <p:cNvPr id="3" name="Content Placeholder 2">
            <a:extLst>
              <a:ext uri="{FF2B5EF4-FFF2-40B4-BE49-F238E27FC236}">
                <a16:creationId xmlns:a16="http://schemas.microsoft.com/office/drawing/2014/main" id="{11D4A185-C850-BAFB-319D-2D65F4D1FC79}"/>
              </a:ext>
            </a:extLst>
          </p:cNvPr>
          <p:cNvSpPr>
            <a:spLocks noGrp="1"/>
          </p:cNvSpPr>
          <p:nvPr>
            <p:ph idx="1"/>
          </p:nvPr>
        </p:nvSpPr>
        <p:spPr>
          <a:xfrm>
            <a:off x="768178" y="1653870"/>
            <a:ext cx="10936142" cy="4503090"/>
          </a:xfrm>
        </p:spPr>
        <p:txBody>
          <a:bodyPr/>
          <a:lstStyle/>
          <a:p>
            <a:r>
              <a:rPr lang="en-US" dirty="0"/>
              <a:t>We also see giving out bobbleheads or T shirts are positive correlations on attendance</a:t>
            </a:r>
          </a:p>
        </p:txBody>
      </p:sp>
      <p:pic>
        <p:nvPicPr>
          <p:cNvPr id="4098" name="Picture 2">
            <a:extLst>
              <a:ext uri="{FF2B5EF4-FFF2-40B4-BE49-F238E27FC236}">
                <a16:creationId xmlns:a16="http://schemas.microsoft.com/office/drawing/2014/main" id="{A448F38B-4357-304D-A590-67C2045731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712" y="2088968"/>
            <a:ext cx="8610600" cy="22098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13A4ADA-B6A3-2ADE-F8F3-E390A5786C9A}"/>
              </a:ext>
            </a:extLst>
          </p:cNvPr>
          <p:cNvSpPr txBox="1"/>
          <p:nvPr/>
        </p:nvSpPr>
        <p:spPr>
          <a:xfrm>
            <a:off x="9622971" y="4603965"/>
            <a:ext cx="1515291" cy="1200329"/>
          </a:xfrm>
          <a:prstGeom prst="rect">
            <a:avLst/>
          </a:prstGeom>
          <a:noFill/>
        </p:spPr>
        <p:txBody>
          <a:bodyPr wrap="square">
            <a:spAutoFit/>
          </a:bodyPr>
          <a:lstStyle/>
          <a:p>
            <a:endParaRPr lang="en-US" dirty="0"/>
          </a:p>
          <a:p>
            <a:r>
              <a:rPr lang="en-US" dirty="0"/>
              <a:t>shirt</a:t>
            </a:r>
          </a:p>
          <a:p>
            <a:r>
              <a:rPr lang="en-US" dirty="0"/>
              <a:t>NO     40824.551282</a:t>
            </a:r>
          </a:p>
          <a:p>
            <a:r>
              <a:rPr lang="en-US" dirty="0"/>
              <a:t>YES    46643.666667</a:t>
            </a:r>
          </a:p>
        </p:txBody>
      </p:sp>
      <p:pic>
        <p:nvPicPr>
          <p:cNvPr id="2050" name="Picture 2">
            <a:extLst>
              <a:ext uri="{FF2B5EF4-FFF2-40B4-BE49-F238E27FC236}">
                <a16:creationId xmlns:a16="http://schemas.microsoft.com/office/drawing/2014/main" id="{8F683AE2-A34C-2B85-C6E0-1225F4FB63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8178" y="4196443"/>
            <a:ext cx="8610600" cy="22098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B349056-2130-B9DE-63AE-D92C7F00D62E}"/>
              </a:ext>
            </a:extLst>
          </p:cNvPr>
          <p:cNvSpPr txBox="1"/>
          <p:nvPr/>
        </p:nvSpPr>
        <p:spPr>
          <a:xfrm>
            <a:off x="9492343" y="2701241"/>
            <a:ext cx="2211977" cy="923330"/>
          </a:xfrm>
          <a:prstGeom prst="rect">
            <a:avLst/>
          </a:prstGeom>
          <a:noFill/>
        </p:spPr>
        <p:txBody>
          <a:bodyPr wrap="square">
            <a:spAutoFit/>
          </a:bodyPr>
          <a:lstStyle/>
          <a:p>
            <a:r>
              <a:rPr lang="en-US" dirty="0"/>
              <a:t>bobblehead</a:t>
            </a:r>
          </a:p>
          <a:p>
            <a:r>
              <a:rPr lang="en-US" dirty="0"/>
              <a:t>NO     39137.928571</a:t>
            </a:r>
          </a:p>
          <a:p>
            <a:r>
              <a:rPr lang="en-US" dirty="0"/>
              <a:t>YES    53144.636364</a:t>
            </a:r>
          </a:p>
        </p:txBody>
      </p:sp>
    </p:spTree>
    <p:extLst>
      <p:ext uri="{BB962C8B-B14F-4D97-AF65-F5344CB8AC3E}">
        <p14:creationId xmlns:p14="http://schemas.microsoft.com/office/powerpoint/2010/main" val="3168451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06FAB-D527-DA99-79F7-7518CEFC1534}"/>
              </a:ext>
            </a:extLst>
          </p:cNvPr>
          <p:cNvSpPr>
            <a:spLocks noGrp="1"/>
          </p:cNvSpPr>
          <p:nvPr>
            <p:ph type="title"/>
          </p:nvPr>
        </p:nvSpPr>
        <p:spPr/>
        <p:txBody>
          <a:bodyPr>
            <a:normAutofit/>
          </a:bodyPr>
          <a:lstStyle/>
          <a:p>
            <a:r>
              <a:rPr lang="en-US" dirty="0"/>
              <a:t>Weather effect</a:t>
            </a:r>
          </a:p>
        </p:txBody>
      </p:sp>
      <p:sp>
        <p:nvSpPr>
          <p:cNvPr id="3" name="Content Placeholder 2">
            <a:extLst>
              <a:ext uri="{FF2B5EF4-FFF2-40B4-BE49-F238E27FC236}">
                <a16:creationId xmlns:a16="http://schemas.microsoft.com/office/drawing/2014/main" id="{ADA96E76-26EF-E4D4-15A8-E5A7CE87CEAE}"/>
              </a:ext>
            </a:extLst>
          </p:cNvPr>
          <p:cNvSpPr>
            <a:spLocks noGrp="1"/>
          </p:cNvSpPr>
          <p:nvPr>
            <p:ph idx="1"/>
          </p:nvPr>
        </p:nvSpPr>
        <p:spPr>
          <a:xfrm>
            <a:off x="1020725" y="2089298"/>
            <a:ext cx="10635565" cy="3827722"/>
          </a:xfrm>
        </p:spPr>
        <p:txBody>
          <a:bodyPr/>
          <a:lstStyle/>
          <a:p>
            <a:r>
              <a:rPr lang="en-US" dirty="0"/>
              <a:t>Weather also has a slightly positive effect on the amount of people at a game</a:t>
            </a:r>
          </a:p>
        </p:txBody>
      </p:sp>
      <p:pic>
        <p:nvPicPr>
          <p:cNvPr id="5122" name="Picture 2">
            <a:extLst>
              <a:ext uri="{FF2B5EF4-FFF2-40B4-BE49-F238E27FC236}">
                <a16:creationId xmlns:a16="http://schemas.microsoft.com/office/drawing/2014/main" id="{60CB8FD6-B166-44DE-1DBF-4F901402F5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1173" y="3429000"/>
            <a:ext cx="8610600" cy="23622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F809ED7-E93E-29E6-1BB0-98ABEC448FE8}"/>
              </a:ext>
            </a:extLst>
          </p:cNvPr>
          <p:cNvSpPr txBox="1"/>
          <p:nvPr/>
        </p:nvSpPr>
        <p:spPr>
          <a:xfrm>
            <a:off x="1706880" y="2656003"/>
            <a:ext cx="6096000" cy="923330"/>
          </a:xfrm>
          <a:prstGeom prst="rect">
            <a:avLst/>
          </a:prstGeom>
          <a:noFill/>
        </p:spPr>
        <p:txBody>
          <a:bodyPr wrap="square">
            <a:spAutoFit/>
          </a:bodyPr>
          <a:lstStyle/>
          <a:p>
            <a:r>
              <a:rPr lang="en-US" dirty="0"/>
              <a:t>skies</a:t>
            </a:r>
          </a:p>
          <a:p>
            <a:r>
              <a:rPr lang="en-US" dirty="0"/>
              <a:t>Clear     41729.209677</a:t>
            </a:r>
          </a:p>
          <a:p>
            <a:r>
              <a:rPr lang="en-US" dirty="0"/>
              <a:t>Cloudy    38791.315789</a:t>
            </a:r>
          </a:p>
        </p:txBody>
      </p:sp>
    </p:spTree>
    <p:extLst>
      <p:ext uri="{BB962C8B-B14F-4D97-AF65-F5344CB8AC3E}">
        <p14:creationId xmlns:p14="http://schemas.microsoft.com/office/powerpoint/2010/main" val="750338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96797-8B4B-05B9-1307-573A9F0B7FD9}"/>
              </a:ext>
            </a:extLst>
          </p:cNvPr>
          <p:cNvSpPr>
            <a:spLocks noGrp="1"/>
          </p:cNvSpPr>
          <p:nvPr>
            <p:ph type="title"/>
          </p:nvPr>
        </p:nvSpPr>
        <p:spPr/>
        <p:txBody>
          <a:bodyPr/>
          <a:lstStyle/>
          <a:p>
            <a:r>
              <a:rPr lang="en-US" dirty="0"/>
              <a:t>Thoughts and conclusions</a:t>
            </a:r>
          </a:p>
        </p:txBody>
      </p:sp>
      <p:sp>
        <p:nvSpPr>
          <p:cNvPr id="3" name="Content Placeholder 2">
            <a:extLst>
              <a:ext uri="{FF2B5EF4-FFF2-40B4-BE49-F238E27FC236}">
                <a16:creationId xmlns:a16="http://schemas.microsoft.com/office/drawing/2014/main" id="{B7440DD5-1522-1881-1751-DF89B689F2FD}"/>
              </a:ext>
            </a:extLst>
          </p:cNvPr>
          <p:cNvSpPr>
            <a:spLocks noGrp="1"/>
          </p:cNvSpPr>
          <p:nvPr>
            <p:ph idx="1"/>
          </p:nvPr>
        </p:nvSpPr>
        <p:spPr/>
        <p:txBody>
          <a:bodyPr>
            <a:normAutofit lnSpcReduction="10000"/>
          </a:bodyPr>
          <a:lstStyle/>
          <a:p>
            <a:pPr marL="457200" indent="-457200">
              <a:buFont typeface="Arial" panose="020B0604020202020204" pitchFamily="34" charset="0"/>
              <a:buChar char="•"/>
            </a:pPr>
            <a:r>
              <a:rPr lang="en-US" dirty="0"/>
              <a:t>Certain merchandise like hats or fireworks don’t influence attendance. Maybe because most people own a hat already or can’t take fireworks home. </a:t>
            </a:r>
          </a:p>
          <a:p>
            <a:pPr marL="457200" indent="-457200">
              <a:buFont typeface="Arial" panose="020B0604020202020204" pitchFamily="34" charset="0"/>
              <a:buChar char="•"/>
            </a:pPr>
            <a:r>
              <a:rPr lang="en-US" dirty="0"/>
              <a:t>The rivalries or certain match ups bring in more attendance than lesser-known teams. </a:t>
            </a:r>
          </a:p>
          <a:p>
            <a:pPr marL="457200" indent="-457200">
              <a:buFont typeface="Arial" panose="020B0604020202020204" pitchFamily="34" charset="0"/>
              <a:buChar char="•"/>
            </a:pPr>
            <a:r>
              <a:rPr lang="en-US" dirty="0"/>
              <a:t>Tuesday is surprisingly best day for a game to happen, and the weather needs to be clear. This is followed up by Sundays.</a:t>
            </a:r>
          </a:p>
          <a:p>
            <a:pPr marL="457200" indent="-457200">
              <a:buFont typeface="Arial" panose="020B0604020202020204" pitchFamily="34" charset="0"/>
              <a:buChar char="•"/>
            </a:pPr>
            <a:r>
              <a:rPr lang="en-US" dirty="0"/>
              <a:t>Clear skies influence attendance, likely because no one wants to go out when they think its going to rain</a:t>
            </a:r>
          </a:p>
        </p:txBody>
      </p:sp>
    </p:spTree>
    <p:extLst>
      <p:ext uri="{BB962C8B-B14F-4D97-AF65-F5344CB8AC3E}">
        <p14:creationId xmlns:p14="http://schemas.microsoft.com/office/powerpoint/2010/main" val="38969939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01F9D-7120-BA4F-6799-A4021C1C7B7D}"/>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977E63DA-DACC-0D87-1FA7-C1F488A8956F}"/>
              </a:ext>
            </a:extLst>
          </p:cNvPr>
          <p:cNvSpPr>
            <a:spLocks noGrp="1"/>
          </p:cNvSpPr>
          <p:nvPr>
            <p:ph idx="1"/>
          </p:nvPr>
        </p:nvSpPr>
        <p:spPr/>
        <p:txBody>
          <a:bodyPr/>
          <a:lstStyle/>
          <a:p>
            <a:r>
              <a:rPr lang="en-US" dirty="0"/>
              <a:t>In order to get more people at baseball games, it is in our belief that we need to have a schedule that has plenty of our rival teams playing. We should focus on having the major games on Sunday and Tuesday for max audiences. We also should plan to give out free t shirts or bobbleheads to individuals to lure them in. If weather is abiding and we have clear skies, these scenarios will increase attendance at games. Certain behaviors like giving out baseball hats or a firework show are no recommended as they don’t seem to have a positive effect on the attendance at games. </a:t>
            </a:r>
          </a:p>
        </p:txBody>
      </p:sp>
    </p:spTree>
    <p:extLst>
      <p:ext uri="{BB962C8B-B14F-4D97-AF65-F5344CB8AC3E}">
        <p14:creationId xmlns:p14="http://schemas.microsoft.com/office/powerpoint/2010/main" val="3386892693"/>
      </p:ext>
    </p:extLst>
  </p:cSld>
  <p:clrMapOvr>
    <a:masterClrMapping/>
  </p:clrMapOvr>
</p:sld>
</file>

<file path=ppt/theme/theme1.xml><?xml version="1.0" encoding="utf-8"?>
<a:theme xmlns:a="http://schemas.openxmlformats.org/drawingml/2006/main" name="ChitchatVTI">
  <a:themeElements>
    <a:clrScheme name="AnalogousFromRegularSeedRightStep">
      <a:dk1>
        <a:srgbClr val="000000"/>
      </a:dk1>
      <a:lt1>
        <a:srgbClr val="FFFFFF"/>
      </a:lt1>
      <a:dk2>
        <a:srgbClr val="412624"/>
      </a:dk2>
      <a:lt2>
        <a:srgbClr val="E2E8E6"/>
      </a:lt2>
      <a:accent1>
        <a:srgbClr val="C54B76"/>
      </a:accent1>
      <a:accent2>
        <a:srgbClr val="B34139"/>
      </a:accent2>
      <a:accent3>
        <a:srgbClr val="C5864B"/>
      </a:accent3>
      <a:accent4>
        <a:srgbClr val="B3A639"/>
      </a:accent4>
      <a:accent5>
        <a:srgbClr val="8DAF43"/>
      </a:accent5>
      <a:accent6>
        <a:srgbClr val="5AB339"/>
      </a:accent6>
      <a:hlink>
        <a:srgbClr val="319471"/>
      </a:hlink>
      <a:folHlink>
        <a:srgbClr val="7F7F7F"/>
      </a:folHlink>
    </a:clrScheme>
    <a:fontScheme name="The Hand">
      <a:majorFont>
        <a:latin typeface="The Serif Hand"/>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itchatVTI" id="{08BB1610-1071-4750-BA6F-EA15E875FFCD}" vid="{D7BDF053-2181-45AE-9365-FFAA906CB43F}"/>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53</TotalTime>
  <Words>373</Words>
  <Application>Microsoft Office PowerPoint</Application>
  <PresentationFormat>Widescreen</PresentationFormat>
  <Paragraphs>38</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The Hand</vt:lpstr>
      <vt:lpstr>The Serif Hand</vt:lpstr>
      <vt:lpstr>ChitchatVTI</vt:lpstr>
      <vt:lpstr>Dodgers Game Summary</vt:lpstr>
      <vt:lpstr>How to get more people in our stadium</vt:lpstr>
      <vt:lpstr>Day of the week and time comparison</vt:lpstr>
      <vt:lpstr>Opponent effect on attendance</vt:lpstr>
      <vt:lpstr>Costly Merchandise at a game</vt:lpstr>
      <vt:lpstr>Costly Merchandise at a game</vt:lpstr>
      <vt:lpstr>Weather effect</vt:lpstr>
      <vt:lpstr>Thoughts and conclusions</vt:lpstr>
      <vt:lpstr>Suggestions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Dodgers Game Summary</dc:title>
  <dc:creator>Shaquiel Pashtunyar</dc:creator>
  <cp:lastModifiedBy>Shaquiel Pashtunyar</cp:lastModifiedBy>
  <cp:revision>3</cp:revision>
  <dcterms:created xsi:type="dcterms:W3CDTF">2022-12-17T19:29:27Z</dcterms:created>
  <dcterms:modified xsi:type="dcterms:W3CDTF">2022-12-18T19:00:37Z</dcterms:modified>
</cp:coreProperties>
</file>

<file path=docProps/thumbnail.jpeg>
</file>